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0" r:id="rId3"/>
    <p:sldId id="296" r:id="rId4"/>
    <p:sldId id="315" r:id="rId5"/>
    <p:sldId id="332" r:id="rId6"/>
    <p:sldId id="316" r:id="rId7"/>
    <p:sldId id="317" r:id="rId8"/>
    <p:sldId id="318" r:id="rId9"/>
    <p:sldId id="319" r:id="rId10"/>
    <p:sldId id="325" r:id="rId11"/>
    <p:sldId id="333" r:id="rId12"/>
    <p:sldId id="359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31" r:id="rId21"/>
    <p:sldId id="335" r:id="rId22"/>
    <p:sldId id="336" r:id="rId23"/>
    <p:sldId id="334" r:id="rId24"/>
    <p:sldId id="308" r:id="rId25"/>
    <p:sldId id="314" r:id="rId26"/>
    <p:sldId id="327" r:id="rId27"/>
    <p:sldId id="337" r:id="rId28"/>
    <p:sldId id="338" r:id="rId29"/>
    <p:sldId id="340" r:id="rId30"/>
    <p:sldId id="341" r:id="rId31"/>
    <p:sldId id="342" r:id="rId32"/>
    <p:sldId id="343" r:id="rId33"/>
    <p:sldId id="339" r:id="rId34"/>
    <p:sldId id="344" r:id="rId35"/>
    <p:sldId id="348" r:id="rId36"/>
    <p:sldId id="349" r:id="rId37"/>
    <p:sldId id="350" r:id="rId38"/>
    <p:sldId id="351" r:id="rId39"/>
    <p:sldId id="347" r:id="rId40"/>
    <p:sldId id="329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49094-6A97-40B3-9A8D-3510920C7BCF}" v="42" dt="2023-09-25T23:46:25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4706" autoAdjust="0"/>
  </p:normalViewPr>
  <p:slideViewPr>
    <p:cSldViewPr snapToGrid="0">
      <p:cViewPr varScale="1">
        <p:scale>
          <a:sx n="70" d="100"/>
          <a:sy n="70" d="100"/>
        </p:scale>
        <p:origin x="1166" y="3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827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98849094-6A97-40B3-9A8D-3510920C7BCF}"/>
    <pc:docChg chg="undo custSel modSld">
      <pc:chgData name="Kumaresh Selvakumar" userId="2a1b48795d332c11" providerId="LiveId" clId="{98849094-6A97-40B3-9A8D-3510920C7BCF}" dt="2023-09-25T23:47:57.611" v="114"/>
      <pc:docMkLst>
        <pc:docMk/>
      </pc:docMkLst>
      <pc:sldChg chg="modSp mod modNotesTx">
        <pc:chgData name="Kumaresh Selvakumar" userId="2a1b48795d332c11" providerId="LiveId" clId="{98849094-6A97-40B3-9A8D-3510920C7BCF}" dt="2023-09-25T23:47:57.611" v="114"/>
        <pc:sldMkLst>
          <pc:docMk/>
          <pc:sldMk cId="0" sldId="329"/>
        </pc:sldMkLst>
        <pc:spChg chg="mod">
          <ac:chgData name="Kumaresh Selvakumar" userId="2a1b48795d332c11" providerId="LiveId" clId="{98849094-6A97-40B3-9A8D-3510920C7BCF}" dt="2023-09-25T23:47:52.472" v="113" actId="20577"/>
          <ac:spMkLst>
            <pc:docMk/>
            <pc:sldMk cId="0" sldId="329"/>
            <ac:spMk id="5" creationId="{AF60D0E3-2A12-4B5E-A61D-3F21607127C4}"/>
          </ac:spMkLst>
        </pc:spChg>
      </pc:sldChg>
      <pc:sldChg chg="modNotesTx">
        <pc:chgData name="Kumaresh Selvakumar" userId="2a1b48795d332c11" providerId="LiveId" clId="{98849094-6A97-40B3-9A8D-3510920C7BCF}" dt="2023-09-25T23:47:19.871" v="92" actId="20577"/>
        <pc:sldMkLst>
          <pc:docMk/>
          <pc:sldMk cId="0" sldId="333"/>
        </pc:sldMkLst>
      </pc:sldChg>
      <pc:sldChg chg="modSp">
        <pc:chgData name="Kumaresh Selvakumar" userId="2a1b48795d332c11" providerId="LiveId" clId="{98849094-6A97-40B3-9A8D-3510920C7BCF}" dt="2023-09-25T23:45:41.892" v="17" actId="20577"/>
        <pc:sldMkLst>
          <pc:docMk/>
          <pc:sldMk cId="1591435917" sldId="355"/>
        </pc:sldMkLst>
        <pc:spChg chg="mod">
          <ac:chgData name="Kumaresh Selvakumar" userId="2a1b48795d332c11" providerId="LiveId" clId="{98849094-6A97-40B3-9A8D-3510920C7BCF}" dt="2023-09-25T23:45:41.892" v="17" actId="20577"/>
          <ac:spMkLst>
            <pc:docMk/>
            <pc:sldMk cId="1591435917" sldId="355"/>
            <ac:spMk id="22" creationId="{2E786C4C-B476-4E92-898E-2AA01A2D3F73}"/>
          </ac:spMkLst>
        </pc:spChg>
        <pc:cxnChg chg="mod">
          <ac:chgData name="Kumaresh Selvakumar" userId="2a1b48795d332c11" providerId="LiveId" clId="{98849094-6A97-40B3-9A8D-3510920C7BCF}" dt="2023-09-25T23:45:41.892" v="17" actId="20577"/>
          <ac:cxnSpMkLst>
            <pc:docMk/>
            <pc:sldMk cId="1591435917" sldId="355"/>
            <ac:cxnSpMk id="23" creationId="{5B26C4DE-394B-426C-8AAC-AC7EEFCA0A3A}"/>
          </ac:cxnSpMkLst>
        </pc:cxnChg>
      </pc:sldChg>
      <pc:sldChg chg="addSp modSp mod modAnim">
        <pc:chgData name="Kumaresh Selvakumar" userId="2a1b48795d332c11" providerId="LiveId" clId="{98849094-6A97-40B3-9A8D-3510920C7BCF}" dt="2023-09-25T23:46:25.814" v="44" actId="20577"/>
        <pc:sldMkLst>
          <pc:docMk/>
          <pc:sldMk cId="1566201095" sldId="357"/>
        </pc:sldMkLst>
        <pc:spChg chg="add mod">
          <ac:chgData name="Kumaresh Selvakumar" userId="2a1b48795d332c11" providerId="LiveId" clId="{98849094-6A97-40B3-9A8D-3510920C7BCF}" dt="2023-09-25T23:46:25.814" v="44" actId="20577"/>
          <ac:spMkLst>
            <pc:docMk/>
            <pc:sldMk cId="1566201095" sldId="357"/>
            <ac:spMk id="2" creationId="{2277FC05-61C7-0E66-C32D-9470EFC11CE2}"/>
          </ac:spMkLst>
        </pc:spChg>
        <pc:spChg chg="mod">
          <ac:chgData name="Kumaresh Selvakumar" userId="2a1b48795d332c11" providerId="LiveId" clId="{98849094-6A97-40B3-9A8D-3510920C7BCF}" dt="2023-09-25T23:46:10.388" v="20" actId="1076"/>
          <ac:spMkLst>
            <pc:docMk/>
            <pc:sldMk cId="1566201095" sldId="357"/>
            <ac:spMk id="37" creationId="{B2EF909C-5D0E-4F04-96EE-41EF9D42B230}"/>
          </ac:spMkLst>
        </pc:spChg>
        <pc:cxnChg chg="add mod">
          <ac:chgData name="Kumaresh Selvakumar" userId="2a1b48795d332c11" providerId="LiveId" clId="{98849094-6A97-40B3-9A8D-3510920C7BCF}" dt="2023-09-25T23:46:25.814" v="44" actId="20577"/>
          <ac:cxnSpMkLst>
            <pc:docMk/>
            <pc:sldMk cId="1566201095" sldId="357"/>
            <ac:cxnSpMk id="3" creationId="{0EC2C0A9-FE9F-A5A4-DE27-EFE284394E73}"/>
          </ac:cxnSpMkLst>
        </pc:cxnChg>
      </pc:sldChg>
      <pc:sldChg chg="modSp mod">
        <pc:chgData name="Kumaresh Selvakumar" userId="2a1b48795d332c11" providerId="LiveId" clId="{98849094-6A97-40B3-9A8D-3510920C7BCF}" dt="2023-09-25T23:46:42.052" v="82" actId="1037"/>
        <pc:sldMkLst>
          <pc:docMk/>
          <pc:sldMk cId="2006998645" sldId="358"/>
        </pc:sldMkLst>
        <pc:spChg chg="mod">
          <ac:chgData name="Kumaresh Selvakumar" userId="2a1b48795d332c11" providerId="LiveId" clId="{98849094-6A97-40B3-9A8D-3510920C7BCF}" dt="2023-09-25T23:46:42.052" v="82" actId="1037"/>
          <ac:spMkLst>
            <pc:docMk/>
            <pc:sldMk cId="2006998645" sldId="358"/>
            <ac:spMk id="46" creationId="{9734A3F1-0BAE-4D62-B83A-3F07FE1D0B1A}"/>
          </ac:spMkLst>
        </pc:spChg>
      </pc:sldChg>
      <pc:sldChg chg="modSp mod modNotesTx">
        <pc:chgData name="Kumaresh Selvakumar" userId="2a1b48795d332c11" providerId="LiveId" clId="{98849094-6A97-40B3-9A8D-3510920C7BCF}" dt="2023-09-25T23:47:42.276" v="95"/>
        <pc:sldMkLst>
          <pc:docMk/>
          <pc:sldMk cId="112020958" sldId="359"/>
        </pc:sldMkLst>
        <pc:spChg chg="mod">
          <ac:chgData name="Kumaresh Selvakumar" userId="2a1b48795d332c11" providerId="LiveId" clId="{98849094-6A97-40B3-9A8D-3510920C7BCF}" dt="2023-09-25T23:47:37.443" v="94" actId="113"/>
          <ac:spMkLst>
            <pc:docMk/>
            <pc:sldMk cId="112020958" sldId="359"/>
            <ac:spMk id="2" creationId="{A3BCE3A8-B58A-418E-A350-12CD1314BD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224CA143-31DD-46B5-AE4F-EF2DAAF9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2FFA56E1-0DF5-48FF-9383-55AAF1FB6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https://www.youtube.com/watch?v=Z7sDYzJjMa4</a:t>
            </a:r>
          </a:p>
          <a:p>
            <a:endParaRPr lang="en-US" altLang="ko-KR"/>
          </a:p>
          <a:p>
            <a:r>
              <a:rPr lang="en-US" altLang="ko-KR"/>
              <a:t>T_n(x) = f(a) + (f’(a) /1!) (x-a) + (f^2(a)/2!) (x-a)^2 + ……</a:t>
            </a:r>
          </a:p>
          <a:p>
            <a:r>
              <a:rPr lang="en-US" altLang="ko-KR"/>
              <a:t>T_5(x) = f(0) + (f’(0) /1!) (x-0) + (f^2(0)/2!) (x)^2 + ……</a:t>
            </a:r>
          </a:p>
          <a:p>
            <a:endParaRPr lang="en-US" altLang="ko-KR"/>
          </a:p>
          <a:p>
            <a:r>
              <a:rPr lang="en-US" altLang="ko-KR"/>
              <a:t>f(x)     = e^x;   f(0) = 1</a:t>
            </a:r>
          </a:p>
          <a:p>
            <a:r>
              <a:rPr lang="en-US" altLang="ko-KR"/>
              <a:t>f'(x)    = e^x;    f’(0) = 1</a:t>
            </a:r>
          </a:p>
          <a:p>
            <a:r>
              <a:rPr lang="en-US" altLang="ko-KR"/>
              <a:t>f^2(x) = e^x;    f^2(0) = 1</a:t>
            </a:r>
          </a:p>
          <a:p>
            <a:r>
              <a:rPr lang="en-US" altLang="ko-KR"/>
              <a:t>f^3(x) = e^x;    f^3(0) = 1</a:t>
            </a:r>
          </a:p>
          <a:p>
            <a:r>
              <a:rPr lang="en-US" altLang="ko-KR"/>
              <a:t>f^4(x) = e^x;    f^4(0) = 1</a:t>
            </a:r>
          </a:p>
          <a:p>
            <a:r>
              <a:rPr lang="en-US" altLang="ko-KR"/>
              <a:t>f^5(x) = e^x;    f^5(0) = 1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f(x)     = sinx;      f(0) = 0</a:t>
            </a:r>
          </a:p>
          <a:p>
            <a:r>
              <a:rPr lang="en-US" altLang="ko-KR"/>
              <a:t>f'(x)    = cosx;     f’(0) = 1</a:t>
            </a:r>
          </a:p>
          <a:p>
            <a:r>
              <a:rPr lang="en-US" altLang="ko-KR"/>
              <a:t>f^2(x) = -sinx;     f^2(0) = 0</a:t>
            </a:r>
          </a:p>
          <a:p>
            <a:r>
              <a:rPr lang="en-US" altLang="ko-KR"/>
              <a:t>f^3(x) = -cosx;    f^3(0) = -1</a:t>
            </a:r>
          </a:p>
          <a:p>
            <a:r>
              <a:rPr lang="en-US" altLang="ko-KR"/>
              <a:t>f^4(x) = sinx;      f^4(0) = 0</a:t>
            </a:r>
          </a:p>
          <a:p>
            <a:r>
              <a:rPr lang="en-US" altLang="ko-KR"/>
              <a:t>f^5(x) = cosx;    f^5(0) = 1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EAAB5616-2A7F-43DF-8D77-D297A80A7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1608F2-92D6-4065-8E84-5034374C2549}" type="slidenum">
              <a:rPr lang="ko-KR" altLang="en-US">
                <a:latin typeface="맑은 고딕" panose="020B0503020000020004" pitchFamily="50" charset="-127"/>
              </a:rPr>
              <a:pPr/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9FBBE193-A2BE-4A24-8E55-3A07C9194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2E1425A2-1CDE-4458-8012-F05C2E95E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A026A28D-08E7-4071-9A76-3993CF786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870406B-A55C-4B02-89F8-F16E18F86E52}" type="slidenum">
              <a:rPr lang="ko-KR" altLang="en-US">
                <a:latin typeface="맑은 고딕" panose="020B0503020000020004" pitchFamily="50" charset="-127"/>
              </a:rPr>
              <a:pPr/>
              <a:t>21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4B8DB5B9-131A-4C71-A5AA-C1B039CA33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6B982B7-F07E-4367-8BF6-855967200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'gca' sets the current axes for the current figure which is created before. </a:t>
            </a:r>
          </a:p>
          <a:p>
            <a:r>
              <a:rPr lang="en-US" altLang="ko-KR"/>
              <a:t>a = linspace(0,10,150);</a:t>
            </a: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283CD4CF-2657-45CC-9247-B657B3473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D8285F-29F4-406A-A64D-132585C8BF6D}" type="slidenum">
              <a:rPr lang="ko-KR" altLang="en-US">
                <a:latin typeface="맑은 고딕" panose="020B0503020000020004" pitchFamily="50" charset="-127"/>
              </a:rPr>
              <a:pPr/>
              <a:t>22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EBB0E0E0-DB65-4A80-868C-BACD419A2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56BD7-5F6E-423C-A0EC-8B4ACCE60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This is where I want to introduce you to finite difference and finite volume approaches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Integral form: is in OpenFOAM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We will use differential form in Octave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54069DA7-CF5E-4DE1-973B-B0A15F674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94756D0-E5CE-42DB-9F25-089893CF7EA2}" type="slidenum">
              <a:rPr lang="ko-KR" altLang="en-US">
                <a:latin typeface="맑은 고딕" panose="020B0503020000020004" pitchFamily="50" charset="-127"/>
              </a:rPr>
              <a:pPr/>
              <a:t>26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8E985CC5-8F66-4509-97D4-3FE88D79D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9C8C26DA-C748-4F49-9795-FB04CA50D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3E624D9C-2F71-49D8-BC06-C3EF3D9E7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2AEB10-74C4-49CD-99D6-F7DCB8A28B1A}" type="slidenum">
              <a:rPr lang="ko-KR" altLang="en-US">
                <a:latin typeface="맑은 고딕" panose="020B0503020000020004" pitchFamily="50" charset="-127"/>
              </a:rPr>
              <a:pPr/>
              <a:t>27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0EF1FCEA-8976-4146-A21F-985E51A48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36CC2E64-DF65-4D1E-8675-6604C0378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FA5613A6-FB77-4738-AC14-DB839A58D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D3D822-452A-48BD-BF22-53657A49C140}" type="slidenum">
              <a:rPr lang="ko-KR" altLang="en-US">
                <a:latin typeface="맑은 고딕" panose="020B0503020000020004" pitchFamily="50" charset="-127"/>
              </a:rPr>
              <a:pPr/>
              <a:t>29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F7984339-DCBF-4D0D-855A-8195841A8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66CBEF4F-44C8-448E-8164-3BD0B7DD1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C3FE1BF3-A743-4B4C-82E2-FD119CDEB0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DAAC12F-E7E8-49A1-8608-38AA8663603B}" type="slidenum">
              <a:rPr lang="ko-KR" altLang="en-US">
                <a:latin typeface="맑은 고딕" panose="020B0503020000020004" pitchFamily="50" charset="-127"/>
              </a:rPr>
              <a:pPr/>
              <a:t>30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B5404E33-A7D3-4E1D-9A80-A87E6B4F41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27FCE4CD-7107-48AA-8043-C34ABFA5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5D7BDFF7-82D9-42F7-95D1-34D422D28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44254E-E2C6-4302-81DF-E4924E384C24}" type="slidenum">
              <a:rPr lang="ko-KR" altLang="en-US">
                <a:latin typeface="맑은 고딕" panose="020B0503020000020004" pitchFamily="50" charset="-127"/>
              </a:rPr>
              <a:pPr/>
              <a:t>31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61694323-649B-4AC4-957E-C8EE318C4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8D9C414-2350-40FD-9D76-C3A70FFED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9509C8F1-C211-4FAD-AE5E-E072A9AA2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5070DD-C39D-4734-A0E8-09DF0CF6DB20}" type="slidenum">
              <a:rPr lang="ko-KR" altLang="en-US">
                <a:latin typeface="맑은 고딕" panose="020B0503020000020004" pitchFamily="50" charset="-127"/>
              </a:rPr>
              <a:pPr/>
              <a:t>32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A970BCD-28AF-4156-BBDD-E886522E2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4AABC12-B9F9-4A97-A33E-D4CEB46A5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3968595C-DCB5-48EB-A390-973D4853F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83D4BB-E4DC-4EC1-A2D2-E3B8D5BBFAE8}" type="slidenum">
              <a:rPr lang="ko-KR" altLang="en-US">
                <a:latin typeface="맑은 고딕" panose="020B0503020000020004" pitchFamily="50" charset="-127"/>
              </a:rPr>
              <a:pPr/>
              <a:t>33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DD91C03D-B385-4C1F-A552-2A7A74BF6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68E5E3DF-CAD2-42EB-A434-3ED14E09A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148F3266-09A2-4745-9E70-705CA39C1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BE2BD21-14C1-46C1-8F58-EB375367CD78}" type="slidenum">
              <a:rPr lang="ko-KR" altLang="en-US">
                <a:latin typeface="맑은 고딕" panose="020B0503020000020004" pitchFamily="50" charset="-127"/>
              </a:rPr>
              <a:pPr/>
              <a:t>34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1C2B8EC9-485C-4337-B364-A938BF5292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1BDD1AE5-EAF3-454D-8347-D557F9D7B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B65B27-EB9E-4FE4-B7E6-4BDDBC9EF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CBB6D1-0206-4B97-8CC0-1A633D84D104}" type="slidenum">
              <a:rPr lang="ko-KR" altLang="en-US">
                <a:latin typeface="맑은 고딕" panose="020B0503020000020004" pitchFamily="50" charset="-127"/>
              </a:rPr>
              <a:pPr/>
              <a:t>35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640B72F7-AB6B-48ED-8057-EEC1E4D88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3F907F77-91BB-462C-9E0B-EB9FB564F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500427AA-8F69-4487-8981-21F6D69D7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BB040F-99FA-4EEE-9FEB-A100EFB3D155}" type="slidenum">
              <a:rPr lang="ko-KR" altLang="en-US">
                <a:latin typeface="맑은 고딕" panose="020B0503020000020004" pitchFamily="50" charset="-127"/>
              </a:rPr>
              <a:pPr/>
              <a:t>36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8151946D-7305-432B-A650-C8B08444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079D0D72-31A5-4500-8667-2EB24F28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BCB51CF1-9D7C-4A46-979C-E92FFEF66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B408212-6155-45EA-AA1E-50E04A2A3FEA}" type="slidenum">
              <a:rPr lang="ko-KR" altLang="en-US">
                <a:latin typeface="맑은 고딕" panose="020B0503020000020004" pitchFamily="50" charset="-127"/>
              </a:rPr>
              <a:pPr/>
              <a:t>37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D68EBEA8-C89A-4E98-A434-129768A15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5DB5FA9F-DA28-417C-8FCC-CB028F546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B7588E01-6A14-45B6-80F7-BB1253715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8DAD77F-47DB-4D16-A111-61970C437E55}" type="slidenum">
              <a:rPr lang="ko-KR" altLang="en-US">
                <a:latin typeface="맑은 고딕" panose="020B0503020000020004" pitchFamily="50" charset="-127"/>
              </a:rPr>
              <a:pPr/>
              <a:t>38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</a:t>
            </a:r>
            <a:r>
              <a:rPr lang="en-US" altLang="ko-KR"/>
              <a:t>) difference </a:t>
            </a:r>
            <a:r>
              <a:rPr lang="en-US" altLang="ko-KR" dirty="0"/>
              <a:t>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second order central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6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505E3D2D-73E9-448F-BC7B-82A22B02D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EF5840F-9E67-4E73-851E-007619A50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C3617B4A-5231-455E-90D5-A41458499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8E61DF-669F-4B34-9F7E-E33A9DE128F9}" type="slidenum">
              <a:rPr lang="ko-KR" altLang="en-US">
                <a:latin typeface="맑은 고딕" panose="020B0503020000020004" pitchFamily="50" charset="-127"/>
              </a:rPr>
              <a:pPr/>
              <a:t>11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6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1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1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28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2023-09-26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8.wmf"/><Relationship Id="rId21" Type="http://schemas.openxmlformats.org/officeDocument/2006/relationships/image" Target="../media/image77.wmf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72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70.wmf"/><Relationship Id="rId15" Type="http://schemas.openxmlformats.org/officeDocument/2006/relationships/image" Target="../media/image74.wmf"/><Relationship Id="rId23" Type="http://schemas.openxmlformats.org/officeDocument/2006/relationships/image" Target="../media/image78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76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429000"/>
            <a:ext cx="856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description of physical phenomena – DAY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21507" name="Picture 14">
            <a:extLst>
              <a:ext uri="{FF2B5EF4-FFF2-40B4-BE49-F238E27FC236}">
                <a16:creationId xmlns:a16="http://schemas.microsoft.com/office/drawing/2014/main" id="{D38A8D74-A31E-4CA2-AD04-97664311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22588"/>
            <a:ext cx="366553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8">
            <a:extLst>
              <a:ext uri="{FF2B5EF4-FFF2-40B4-BE49-F238E27FC236}">
                <a16:creationId xmlns:a16="http://schemas.microsoft.com/office/drawing/2014/main" id="{9D1F7B33-8E79-4C11-AA08-01685868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73375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19">
            <a:extLst>
              <a:ext uri="{FF2B5EF4-FFF2-40B4-BE49-F238E27FC236}">
                <a16:creationId xmlns:a16="http://schemas.microsoft.com/office/drawing/2014/main" id="{7C9BD018-3E56-49F8-9758-CA26E1417C22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879600"/>
            <a:ext cx="4114800" cy="522288"/>
            <a:chOff x="3021162" y="2446020"/>
            <a:chExt cx="4521364" cy="591800"/>
          </a:xfrm>
        </p:grpSpPr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8724717-2CC6-4CA7-AF3B-B7443C325635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93E7DE0-40E6-4CC2-A89F-21AF460E3129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72EA1357-1480-4451-8C27-B07BAADCA4E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068F1662-7DF4-4E9D-8158-BD2E29BB5D46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F87310-1F88-4A00-98B7-F2DB9BFC4E43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C4D2C-BE6F-4F4C-90FF-EFABC25B1AE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A7C92-9487-4608-89E6-E1324E9FB7E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00AF6D-92B8-49D2-AE93-7492441DC12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E2F96-AFF9-4817-B07F-3368FCEE13B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3" name="Straight Arrow Connector 34">
            <a:extLst>
              <a:ext uri="{FF2B5EF4-FFF2-40B4-BE49-F238E27FC236}">
                <a16:creationId xmlns:a16="http://schemas.microsoft.com/office/drawing/2014/main" id="{EF841826-9D5C-4993-98E6-E83002ED6529}"/>
              </a:ext>
            </a:extLst>
          </p:cNvPr>
          <p:cNvCxnSpPr/>
          <p:nvPr/>
        </p:nvCxnSpPr>
        <p:spPr>
          <a:xfrm>
            <a:off x="6618288" y="3608388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33">
            <a:extLst>
              <a:ext uri="{FF2B5EF4-FFF2-40B4-BE49-F238E27FC236}">
                <a16:creationId xmlns:a16="http://schemas.microsoft.com/office/drawing/2014/main" id="{A191247F-2891-4D0D-AF3E-DC8B3673C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33051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B8197048-CDFC-40C2-BC6B-6BE83131FD9A}"/>
              </a:ext>
            </a:extLst>
          </p:cNvPr>
          <p:cNvCxnSpPr>
            <a:cxnSpLocks/>
          </p:cNvCxnSpPr>
          <p:nvPr/>
        </p:nvCxnSpPr>
        <p:spPr>
          <a:xfrm flipH="1" flipV="1">
            <a:off x="6761163" y="4548188"/>
            <a:ext cx="447675" cy="35083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35">
            <a:extLst>
              <a:ext uri="{FF2B5EF4-FFF2-40B4-BE49-F238E27FC236}">
                <a16:creationId xmlns:a16="http://schemas.microsoft.com/office/drawing/2014/main" id="{5538CA84-C77B-4874-B8EB-A167BD0BE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4899025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21514" name="TextBox 22">
            <a:extLst>
              <a:ext uri="{FF2B5EF4-FFF2-40B4-BE49-F238E27FC236}">
                <a16:creationId xmlns:a16="http://schemas.microsoft.com/office/drawing/2014/main" id="{40E40D68-742F-4E55-A5B2-76269396A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0" y="3952875"/>
            <a:ext cx="245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5C13E-02BE-4DA7-BB6E-8A960296F4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675" y="1652668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07BF8-7E92-4323-960A-638BB0913A93}"/>
              </a:ext>
            </a:extLst>
          </p:cNvPr>
          <p:cNvGraphicFramePr>
            <a:graphicFrameLocks noGrp="1"/>
          </p:cNvGraphicFramePr>
          <p:nvPr/>
        </p:nvGraphicFramePr>
        <p:xfrm>
          <a:off x="498475" y="1436688"/>
          <a:ext cx="6588126" cy="1559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063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3294063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18823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2542" name="Picture 18">
            <a:extLst>
              <a:ext uri="{FF2B5EF4-FFF2-40B4-BE49-F238E27FC236}">
                <a16:creationId xmlns:a16="http://schemas.microsoft.com/office/drawing/2014/main" id="{CD808994-C535-4740-8294-92036EE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48013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5037A725-9677-42D8-9BC9-606EC79AC902}"/>
              </a:ext>
            </a:extLst>
          </p:cNvPr>
          <p:cNvCxnSpPr/>
          <p:nvPr/>
        </p:nvCxnSpPr>
        <p:spPr>
          <a:xfrm>
            <a:off x="3706813" y="3883025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>
            <a:extLst>
              <a:ext uri="{FF2B5EF4-FFF2-40B4-BE49-F238E27FC236}">
                <a16:creationId xmlns:a16="http://schemas.microsoft.com/office/drawing/2014/main" id="{773287B9-2151-4990-8AC2-AD7B0DA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3579813"/>
            <a:ext cx="173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2B53C2B-D465-48FA-AC2F-D92D9CC458F3}"/>
              </a:ext>
            </a:extLst>
          </p:cNvPr>
          <p:cNvCxnSpPr>
            <a:cxnSpLocks/>
          </p:cNvCxnSpPr>
          <p:nvPr/>
        </p:nvCxnSpPr>
        <p:spPr>
          <a:xfrm flipH="1" flipV="1">
            <a:off x="3849688" y="4822825"/>
            <a:ext cx="447675" cy="350838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TextBox 35">
            <a:extLst>
              <a:ext uri="{FF2B5EF4-FFF2-40B4-BE49-F238E27FC236}">
                <a16:creationId xmlns:a16="http://schemas.microsoft.com/office/drawing/2014/main" id="{C0A8A456-D271-4B9F-8843-C0B0F074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173663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22547" name="그림 2">
            <a:extLst>
              <a:ext uri="{FF2B5EF4-FFF2-40B4-BE49-F238E27FC236}">
                <a16:creationId xmlns:a16="http://schemas.microsoft.com/office/drawing/2014/main" id="{15A58908-8651-4C94-BF81-45D3B572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8100"/>
            <a:ext cx="3833812" cy="6234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8" name="TextBox 22">
            <a:extLst>
              <a:ext uri="{FF2B5EF4-FFF2-40B4-BE49-F238E27FC236}">
                <a16:creationId xmlns:a16="http://schemas.microsoft.com/office/drawing/2014/main" id="{171CD9E5-AE87-450F-A998-460F6BEE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760413"/>
            <a:ext cx="14414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5" name="그림 1">
            <a:extLst>
              <a:ext uri="{FF2B5EF4-FFF2-40B4-BE49-F238E27FC236}">
                <a16:creationId xmlns:a16="http://schemas.microsoft.com/office/drawing/2014/main" id="{0F94936A-DCB1-4F30-BD88-8A545014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06" y="2503592"/>
            <a:ext cx="69611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CE3A8-B58A-418E-A350-12CD1314BD2B}"/>
              </a:ext>
            </a:extLst>
          </p:cNvPr>
          <p:cNvSpPr txBox="1"/>
          <p:nvPr/>
        </p:nvSpPr>
        <p:spPr>
          <a:xfrm>
            <a:off x="838200" y="1489018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Estimate first order derivative using first order difference and second order central difference schemes.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BFBF-78EF-4996-B0BB-0D62FFA0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6F3D4-24A2-4232-B058-299D7451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1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0C98C87-6178-4AB0-846F-BE84EB63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63" y="1260123"/>
            <a:ext cx="4007622" cy="3127517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D79C853A-9E0A-4E55-BE3C-0A32E32A699C}"/>
              </a:ext>
            </a:extLst>
          </p:cNvPr>
          <p:cNvGrpSpPr/>
          <p:nvPr/>
        </p:nvGrpSpPr>
        <p:grpSpPr>
          <a:xfrm>
            <a:off x="4157598" y="4575466"/>
            <a:ext cx="2011052" cy="591800"/>
            <a:chOff x="3392424" y="2263140"/>
            <a:chExt cx="3657600" cy="591800"/>
          </a:xfrm>
        </p:grpSpPr>
        <p:cxnSp>
          <p:nvCxnSpPr>
            <p:cNvPr id="14" name="Straight Connector 3">
              <a:extLst>
                <a:ext uri="{FF2B5EF4-FFF2-40B4-BE49-F238E27FC236}">
                  <a16:creationId xmlns:a16="http://schemas.microsoft.com/office/drawing/2014/main" id="{C07827C7-35DB-4657-9E26-0476789D12F0}"/>
                </a:ext>
              </a:extLst>
            </p:cNvPr>
            <p:cNvCxnSpPr/>
            <p:nvPr/>
          </p:nvCxnSpPr>
          <p:spPr>
            <a:xfrm>
              <a:off x="3392424" y="233172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30E959B4-D3AC-4A89-9E29-09E150EAEB4A}"/>
                </a:ext>
              </a:extLst>
            </p:cNvPr>
            <p:cNvSpPr/>
            <p:nvPr/>
          </p:nvSpPr>
          <p:spPr>
            <a:xfrm>
              <a:off x="4541520" y="226314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3D41DAC7-5729-44EB-B0A6-19FC88DA3E54}"/>
                </a:ext>
              </a:extLst>
            </p:cNvPr>
            <p:cNvSpPr/>
            <p:nvPr/>
          </p:nvSpPr>
          <p:spPr>
            <a:xfrm>
              <a:off x="5256276" y="2263140"/>
              <a:ext cx="137160" cy="137160"/>
            </a:xfrm>
            <a:prstGeom prst="ellipse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/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29CDA6-E3D2-0370-806D-CD9238C69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/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EAA246-7452-442B-70B7-0337B05B3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/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A4F1F67C-1512-4BEF-9F85-05B891B8FA9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27111" y="4278334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A4783B8-EB97-4A1B-B546-EF84D97FEADC}"/>
              </a:ext>
            </a:extLst>
          </p:cNvPr>
          <p:cNvCxnSpPr>
            <a:cxnSpLocks/>
          </p:cNvCxnSpPr>
          <p:nvPr/>
        </p:nvCxnSpPr>
        <p:spPr>
          <a:xfrm>
            <a:off x="5220105" y="4249729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8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6">
            <a:extLst>
              <a:ext uri="{FF2B5EF4-FFF2-40B4-BE49-F238E27FC236}">
                <a16:creationId xmlns:a16="http://schemas.microsoft.com/office/drawing/2014/main" id="{88C4C53C-4E17-43B7-ABDA-549485F3668F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2F8D897F-D31E-4E99-9359-66D7C148280C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A7455A2E-39DF-4E13-92B5-5FA854968CB3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6AED7BCF-734E-446A-8367-FEAD255A8AAA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89EDBFB1-6168-4D69-908B-EBC3D02A90C3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9DF4D043-D136-4040-9189-82CEB34FF911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1662A0-7861-465D-B114-1CAA5473410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605FC-060C-4680-B4DD-F8BACA114BC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5BD971-A23C-431F-A617-8D24E45F94D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5FF60E-BF52-4484-ACD4-B6911708420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D1DEB6-4391-4A42-ABA4-B0C36AFF53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C0F0E-2E1D-434C-95F3-BF44116B44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F3047-AB8E-47BB-9954-7C44CDC875A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C7D6EA8-F005-4E29-A258-74D4D09ABB0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</p:spTree>
    <p:extLst>
      <p:ext uri="{BB962C8B-B14F-4D97-AF65-F5344CB8AC3E}">
        <p14:creationId xmlns:p14="http://schemas.microsoft.com/office/powerpoint/2010/main" val="4266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/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/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/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/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E786C4C-B476-4E92-898E-2AA01A2D3F73}"/>
              </a:ext>
            </a:extLst>
          </p:cNvPr>
          <p:cNvSpPr txBox="1"/>
          <p:nvPr/>
        </p:nvSpPr>
        <p:spPr>
          <a:xfrm>
            <a:off x="4644397" y="5451356"/>
            <a:ext cx="3727687" cy="369332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19FF"/>
                </a:solidFill>
              </a:rPr>
              <a:t>First order forward difference scheme</a:t>
            </a: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5B26C4DE-394B-426C-8AAC-AC7EEFCA0A3A}"/>
              </a:ext>
            </a:extLst>
          </p:cNvPr>
          <p:cNvCxnSpPr>
            <a:stCxn id="22" idx="1"/>
          </p:cNvCxnSpPr>
          <p:nvPr/>
        </p:nvCxnSpPr>
        <p:spPr>
          <a:xfrm flipH="1">
            <a:off x="4004317" y="5636022"/>
            <a:ext cx="64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237935BB-BA22-49E3-9B54-679145EE25D0}"/>
              </a:ext>
            </a:extLst>
          </p:cNvPr>
          <p:cNvGrpSpPr/>
          <p:nvPr/>
        </p:nvGrpSpPr>
        <p:grpSpPr>
          <a:xfrm>
            <a:off x="2975442" y="1851660"/>
            <a:ext cx="4521364" cy="591800"/>
            <a:chOff x="3021162" y="2446020"/>
            <a:chExt cx="4521364" cy="591800"/>
          </a:xfrm>
        </p:grpSpPr>
        <p:cxnSp>
          <p:nvCxnSpPr>
            <p:cNvPr id="10" name="Straight Connector 3">
              <a:extLst>
                <a:ext uri="{FF2B5EF4-FFF2-40B4-BE49-F238E27FC236}">
                  <a16:creationId xmlns:a16="http://schemas.microsoft.com/office/drawing/2014/main" id="{3524B769-A96F-41FE-A703-64E6394CC07C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63DE3D-35DA-4F11-A9B1-451E9AB9F40B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4D92283F-B138-4092-8448-FA25FE7BE0F4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8B71AD82-4FDC-48AF-853F-7493091103A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5092263-6782-4229-8C9A-73814A8A4CED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6C845E-2589-4B44-8401-822AB9CC25AD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13FD9A-1463-4D23-AF74-7663CB56BCBF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7F585E-BBC2-4729-A5CE-2BED04EF87FD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FFBDFC0-D972-4884-A4A4-CFBC07F26753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/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/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/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16900E61-F62C-48C4-B9F9-DAE74C75C3D7}"/>
              </a:ext>
            </a:extLst>
          </p:cNvPr>
          <p:cNvGrpSpPr/>
          <p:nvPr/>
        </p:nvGrpSpPr>
        <p:grpSpPr>
          <a:xfrm>
            <a:off x="7227402" y="1690688"/>
            <a:ext cx="4521364" cy="591800"/>
            <a:chOff x="3021162" y="2446020"/>
            <a:chExt cx="4521364" cy="591800"/>
          </a:xfrm>
        </p:grpSpPr>
        <p:cxnSp>
          <p:nvCxnSpPr>
            <p:cNvPr id="18" name="Straight Connector 3">
              <a:extLst>
                <a:ext uri="{FF2B5EF4-FFF2-40B4-BE49-F238E27FC236}">
                  <a16:creationId xmlns:a16="http://schemas.microsoft.com/office/drawing/2014/main" id="{5086A5DF-3C8A-4245-AE73-DE691E60C262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F0969CDC-20B8-4D94-B890-04A3FF721E7A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9E9C7BEA-872E-4B0A-A48C-B5E6444F942C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A9E99516-BF33-4745-A2A6-C09ADA4A82C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42AC48C3-4FFC-4AF9-BA02-A3A1E4A6CA0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FD0B9F-EBFB-48E5-899F-0D4A27EF0A8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69CF1C-4F78-421E-A283-24604D1FEA45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F4B98-DB5D-47D5-A9EF-7761D50F818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BCEDD69-142E-4350-A511-FAD4527B2392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5">
            <a:extLst>
              <a:ext uri="{FF2B5EF4-FFF2-40B4-BE49-F238E27FC236}">
                <a16:creationId xmlns:a16="http://schemas.microsoft.com/office/drawing/2014/main" id="{AD91AAD3-A6CC-4CBC-AE68-31664914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30" y="1347058"/>
            <a:ext cx="4813715" cy="1502924"/>
          </a:xfrm>
          <a:prstGeom prst="rect">
            <a:avLst/>
          </a:prstGeom>
        </p:spPr>
      </p:pic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0985F25E-8F4F-40CC-A318-B4B443885C2E}"/>
              </a:ext>
            </a:extLst>
          </p:cNvPr>
          <p:cNvCxnSpPr/>
          <p:nvPr/>
        </p:nvCxnSpPr>
        <p:spPr>
          <a:xfrm>
            <a:off x="1033272" y="2990088"/>
            <a:ext cx="9803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/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A6CFF43-910E-4B66-A27B-330CB900F121}"/>
              </a:ext>
            </a:extLst>
          </p:cNvPr>
          <p:cNvSpPr txBox="1"/>
          <p:nvPr/>
        </p:nvSpPr>
        <p:spPr>
          <a:xfrm>
            <a:off x="1106424" y="3255264"/>
            <a:ext cx="20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 (2) from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/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277FC05-61C7-0E66-C32D-9470EFC11CE2}"/>
              </a:ext>
            </a:extLst>
          </p:cNvPr>
          <p:cNvSpPr txBox="1"/>
          <p:nvPr/>
        </p:nvSpPr>
        <p:spPr>
          <a:xfrm>
            <a:off x="6210317" y="5268476"/>
            <a:ext cx="3919150" cy="369332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19FF"/>
                </a:solidFill>
              </a:rPr>
              <a:t>Second order central difference scheme</a:t>
            </a:r>
          </a:p>
        </p:txBody>
      </p:sp>
      <p:cxnSp>
        <p:nvCxnSpPr>
          <p:cNvPr id="3" name="Straight Arrow Connector 5">
            <a:extLst>
              <a:ext uri="{FF2B5EF4-FFF2-40B4-BE49-F238E27FC236}">
                <a16:creationId xmlns:a16="http://schemas.microsoft.com/office/drawing/2014/main" id="{0EC2C0A9-FE9F-A5A4-DE27-EFE284394E73}"/>
              </a:ext>
            </a:extLst>
          </p:cNvPr>
          <p:cNvCxnSpPr>
            <a:stCxn id="2" idx="1"/>
          </p:cNvCxnSpPr>
          <p:nvPr/>
        </p:nvCxnSpPr>
        <p:spPr>
          <a:xfrm flipH="1">
            <a:off x="5570237" y="5453142"/>
            <a:ext cx="64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Summary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9B2D6995-16D5-42F1-AFD2-01B48632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84" y="1386182"/>
            <a:ext cx="8226903" cy="2167526"/>
          </a:xfrm>
          <a:prstGeom prst="rect">
            <a:avLst/>
          </a:prstGeom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F58D2ACF-FF7F-49E1-9AAF-A7C247A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7"/>
          <a:stretch/>
        </p:blipFill>
        <p:spPr>
          <a:xfrm>
            <a:off x="1740981" y="4705333"/>
            <a:ext cx="3443698" cy="1185692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B837777F-3F93-4862-86E3-C7AF6D9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89" y="4699805"/>
            <a:ext cx="3649205" cy="1108917"/>
          </a:xfrm>
          <a:prstGeom prst="rect">
            <a:avLst/>
          </a:prstGeom>
        </p:spPr>
      </p:pic>
      <p:grpSp>
        <p:nvGrpSpPr>
          <p:cNvPr id="27" name="Group 23">
            <a:extLst>
              <a:ext uri="{FF2B5EF4-FFF2-40B4-BE49-F238E27FC236}">
                <a16:creationId xmlns:a16="http://schemas.microsoft.com/office/drawing/2014/main" id="{D8287968-5D56-4934-B2FD-6B3CB3CE3686}"/>
              </a:ext>
            </a:extLst>
          </p:cNvPr>
          <p:cNvGrpSpPr/>
          <p:nvPr/>
        </p:nvGrpSpPr>
        <p:grpSpPr>
          <a:xfrm>
            <a:off x="3426577" y="3849007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24">
              <a:extLst>
                <a:ext uri="{FF2B5EF4-FFF2-40B4-BE49-F238E27FC236}">
                  <a16:creationId xmlns:a16="http://schemas.microsoft.com/office/drawing/2014/main" id="{918920E7-78EE-4838-9CFE-E3D3A1C36B9B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4CDE8A5C-467B-4C47-9001-C5D11622942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64C7676D-37C6-4B50-A8B5-FF561E8D2BE6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020D7A6E-A86F-4A7B-9D09-4368CABC2EDC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7C2ED916-377A-42BC-9602-1FE58B096988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4A3F1-0BAE-4D62-B83A-3F07FE1D0B1A}"/>
              </a:ext>
            </a:extLst>
          </p:cNvPr>
          <p:cNvSpPr txBox="1"/>
          <p:nvPr/>
        </p:nvSpPr>
        <p:spPr>
          <a:xfrm>
            <a:off x="1965960" y="5891025"/>
            <a:ext cx="295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order forward difference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D6FD4A-B803-47C1-A8ED-A51B1B8D2E7C}"/>
              </a:ext>
            </a:extLst>
          </p:cNvPr>
          <p:cNvSpPr txBox="1"/>
          <p:nvPr/>
        </p:nvSpPr>
        <p:spPr>
          <a:xfrm>
            <a:off x="6343035" y="5884163"/>
            <a:ext cx="31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0699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7" name="그림 3">
            <a:extLst>
              <a:ext uri="{FF2B5EF4-FFF2-40B4-BE49-F238E27FC236}">
                <a16:creationId xmlns:a16="http://schemas.microsoft.com/office/drawing/2014/main" id="{08F9CB74-F36A-42A1-A72D-4AD1D8B50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43050"/>
            <a:ext cx="4814887" cy="186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그림 4">
            <a:extLst>
              <a:ext uri="{FF2B5EF4-FFF2-40B4-BE49-F238E27FC236}">
                <a16:creationId xmlns:a16="http://schemas.microsoft.com/office/drawing/2014/main" id="{5EABFC1A-4F40-4728-AC83-0F036DB0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520825"/>
            <a:ext cx="5386388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그림 11263">
            <a:extLst>
              <a:ext uri="{FF2B5EF4-FFF2-40B4-BE49-F238E27FC236}">
                <a16:creationId xmlns:a16="http://schemas.microsoft.com/office/drawing/2014/main" id="{F154E3EC-61B0-4F16-BA95-5ABE4BB9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59200"/>
            <a:ext cx="4814887" cy="213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그림 11264">
            <a:extLst>
              <a:ext uri="{FF2B5EF4-FFF2-40B4-BE49-F238E27FC236}">
                <a16:creationId xmlns:a16="http://schemas.microsoft.com/office/drawing/2014/main" id="{3F2F204B-8402-4E90-A324-DBF6C310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3759200"/>
            <a:ext cx="5386388" cy="231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DC28-A4CB-42CF-8F95-515FF3D8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3DF72D8E-8274-4217-AFF8-A73283A1B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frame – discrete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5AF1-CC5E-4EF9-A2F5-DED235C368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9759" y="4504502"/>
            <a:ext cx="10807587" cy="1323439"/>
          </a:xfrm>
          <a:prstGeom prst="rect">
            <a:avLst/>
          </a:prstGeom>
          <a:blipFill>
            <a:blip r:embed="rId3"/>
            <a:stretch>
              <a:fillRect l="-508" t="-2765" r="-113" b="-737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5604" name="Group 39">
            <a:extLst>
              <a:ext uri="{FF2B5EF4-FFF2-40B4-BE49-F238E27FC236}">
                <a16:creationId xmlns:a16="http://schemas.microsoft.com/office/drawing/2014/main" id="{6205A634-DD4B-4CB3-8F78-30713324999B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1423988"/>
            <a:ext cx="8736013" cy="2570162"/>
            <a:chOff x="1389888" y="2851236"/>
            <a:chExt cx="8735811" cy="2570508"/>
          </a:xfrm>
        </p:grpSpPr>
        <p:sp>
          <p:nvSpPr>
            <p:cNvPr id="13" name="Freeform: Shape 40">
              <a:extLst>
                <a:ext uri="{FF2B5EF4-FFF2-40B4-BE49-F238E27FC236}">
                  <a16:creationId xmlns:a16="http://schemas.microsoft.com/office/drawing/2014/main" id="{B4B62ACF-F928-48C4-A6AD-D7A581C84415}"/>
                </a:ext>
              </a:extLst>
            </p:cNvPr>
            <p:cNvSpPr/>
            <p:nvPr/>
          </p:nvSpPr>
          <p:spPr>
            <a:xfrm>
              <a:off x="1389888" y="3395821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C60E1697-6BC1-41E1-86C2-68F5122948E7}"/>
                </a:ext>
              </a:extLst>
            </p:cNvPr>
            <p:cNvSpPr/>
            <p:nvPr/>
          </p:nvSpPr>
          <p:spPr>
            <a:xfrm>
              <a:off x="1389888" y="3751469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: Shape 42">
              <a:extLst>
                <a:ext uri="{FF2B5EF4-FFF2-40B4-BE49-F238E27FC236}">
                  <a16:creationId xmlns:a16="http://schemas.microsoft.com/office/drawing/2014/main" id="{46F798F8-4013-487E-931D-F1E6B535F0D2}"/>
                </a:ext>
              </a:extLst>
            </p:cNvPr>
            <p:cNvSpPr/>
            <p:nvPr/>
          </p:nvSpPr>
          <p:spPr>
            <a:xfrm>
              <a:off x="1389888" y="4103942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Freeform: Shape 52">
              <a:extLst>
                <a:ext uri="{FF2B5EF4-FFF2-40B4-BE49-F238E27FC236}">
                  <a16:creationId xmlns:a16="http://schemas.microsoft.com/office/drawing/2014/main" id="{81C56178-52E4-4060-8366-A73FCE2D7E9D}"/>
                </a:ext>
              </a:extLst>
            </p:cNvPr>
            <p:cNvSpPr/>
            <p:nvPr/>
          </p:nvSpPr>
          <p:spPr>
            <a:xfrm>
              <a:off x="1389888" y="443895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Freeform: Shape 54">
              <a:extLst>
                <a:ext uri="{FF2B5EF4-FFF2-40B4-BE49-F238E27FC236}">
                  <a16:creationId xmlns:a16="http://schemas.microsoft.com/office/drawing/2014/main" id="{EB94AF53-C2AB-4F2D-9C4F-DD3C3F23673E}"/>
                </a:ext>
              </a:extLst>
            </p:cNvPr>
            <p:cNvSpPr/>
            <p:nvPr/>
          </p:nvSpPr>
          <p:spPr>
            <a:xfrm>
              <a:off x="1389888" y="475808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" name="Freeform: Shape 57">
              <a:extLst>
                <a:ext uri="{FF2B5EF4-FFF2-40B4-BE49-F238E27FC236}">
                  <a16:creationId xmlns:a16="http://schemas.microsoft.com/office/drawing/2014/main" id="{FA5AC59A-72A5-46E0-AB5E-55CD5E4AC8B5}"/>
                </a:ext>
              </a:extLst>
            </p:cNvPr>
            <p:cNvSpPr/>
            <p:nvPr/>
          </p:nvSpPr>
          <p:spPr>
            <a:xfrm>
              <a:off x="1389888" y="5093088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5617" name="Group 58">
              <a:extLst>
                <a:ext uri="{FF2B5EF4-FFF2-40B4-BE49-F238E27FC236}">
                  <a16:creationId xmlns:a16="http://schemas.microsoft.com/office/drawing/2014/main" id="{9B74A5AE-7643-4D5B-AB8E-85FD3D46E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336" y="3148653"/>
              <a:ext cx="5343144" cy="1747192"/>
              <a:chOff x="2688336" y="3148653"/>
              <a:chExt cx="5343144" cy="1747192"/>
            </a:xfrm>
          </p:grpSpPr>
          <p:grpSp>
            <p:nvGrpSpPr>
              <p:cNvPr id="25636" name="Group 89">
                <a:extLst>
                  <a:ext uri="{FF2B5EF4-FFF2-40B4-BE49-F238E27FC236}">
                    <a16:creationId xmlns:a16="http://schemas.microsoft.com/office/drawing/2014/main" id="{D611FFD5-0CC0-48C9-A9D8-EA79C8D600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336" y="3148653"/>
                <a:ext cx="5343144" cy="1747192"/>
                <a:chOff x="2688336" y="3148653"/>
                <a:chExt cx="5343144" cy="1747192"/>
              </a:xfrm>
            </p:grpSpPr>
            <p:sp>
              <p:nvSpPr>
                <p:cNvPr id="74" name="Oval 118">
                  <a:extLst>
                    <a:ext uri="{FF2B5EF4-FFF2-40B4-BE49-F238E27FC236}">
                      <a16:creationId xmlns:a16="http://schemas.microsoft.com/office/drawing/2014/main" id="{D5004820-0167-43B9-B5F7-9C09CCAF0E8D}"/>
                    </a:ext>
                  </a:extLst>
                </p:cNvPr>
                <p:cNvSpPr/>
                <p:nvPr/>
              </p:nvSpPr>
              <p:spPr>
                <a:xfrm>
                  <a:off x="2688433" y="3951521"/>
                  <a:ext cx="804844" cy="487429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75" name="Straight Arrow Connector 119">
                  <a:extLst>
                    <a:ext uri="{FF2B5EF4-FFF2-40B4-BE49-F238E27FC236}">
                      <a16:creationId xmlns:a16="http://schemas.microsoft.com/office/drawing/2014/main" id="{AA465A36-00E0-4316-A32F-4E60CB1CA23B}"/>
                    </a:ext>
                  </a:extLst>
                </p:cNvPr>
                <p:cNvCxnSpPr>
                  <a:cxnSpLocks/>
                  <a:stCxn id="74" idx="6"/>
                </p:cNvCxnSpPr>
                <p:nvPr/>
              </p:nvCxnSpPr>
              <p:spPr>
                <a:xfrm flipV="1">
                  <a:off x="3493277" y="3951521"/>
                  <a:ext cx="1646199" cy="242921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120">
                  <a:extLst>
                    <a:ext uri="{FF2B5EF4-FFF2-40B4-BE49-F238E27FC236}">
                      <a16:creationId xmlns:a16="http://schemas.microsoft.com/office/drawing/2014/main" id="{18A62A1D-357D-47C9-8544-282C859F94D6}"/>
                    </a:ext>
                  </a:extLst>
                </p:cNvPr>
                <p:cNvSpPr/>
                <p:nvPr/>
              </p:nvSpPr>
              <p:spPr>
                <a:xfrm>
                  <a:off x="5166463" y="3148138"/>
                  <a:ext cx="2865371" cy="1748073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5637" name="Group 90">
                <a:extLst>
                  <a:ext uri="{FF2B5EF4-FFF2-40B4-BE49-F238E27FC236}">
                    <a16:creationId xmlns:a16="http://schemas.microsoft.com/office/drawing/2014/main" id="{89E99B2D-B04B-4D08-9B3F-A6F71F7FF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4208" y="3246638"/>
                <a:ext cx="2487168" cy="1430979"/>
                <a:chOff x="5474208" y="3246638"/>
                <a:chExt cx="2487168" cy="1430979"/>
              </a:xfrm>
            </p:grpSpPr>
            <p:sp>
              <p:nvSpPr>
                <p:cNvPr id="47" name="Oval 91">
                  <a:extLst>
                    <a:ext uri="{FF2B5EF4-FFF2-40B4-BE49-F238E27FC236}">
                      <a16:creationId xmlns:a16="http://schemas.microsoft.com/office/drawing/2014/main" id="{1620BB2B-7DD2-4712-ACD7-5B7254A0A919}"/>
                    </a:ext>
                  </a:extLst>
                </p:cNvPr>
                <p:cNvSpPr/>
                <p:nvPr/>
              </p:nvSpPr>
              <p:spPr>
                <a:xfrm>
                  <a:off x="5633177" y="359587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Oval 92">
                  <a:extLst>
                    <a:ext uri="{FF2B5EF4-FFF2-40B4-BE49-F238E27FC236}">
                      <a16:creationId xmlns:a16="http://schemas.microsoft.com/office/drawing/2014/main" id="{3B0B4017-D8F0-4990-8BC2-5DEC51CDE194}"/>
                    </a:ext>
                  </a:extLst>
                </p:cNvPr>
                <p:cNvSpPr/>
                <p:nvPr/>
              </p:nvSpPr>
              <p:spPr>
                <a:xfrm>
                  <a:off x="5474431" y="39118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9" name="Oval 93">
                  <a:extLst>
                    <a:ext uri="{FF2B5EF4-FFF2-40B4-BE49-F238E27FC236}">
                      <a16:creationId xmlns:a16="http://schemas.microsoft.com/office/drawing/2014/main" id="{E0689897-3044-45BB-8A7B-8D12DD0B07D0}"/>
                    </a:ext>
                  </a:extLst>
                </p:cNvPr>
                <p:cNvSpPr/>
                <p:nvPr/>
              </p:nvSpPr>
              <p:spPr>
                <a:xfrm>
                  <a:off x="5779224" y="384990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Oval 94">
                  <a:extLst>
                    <a:ext uri="{FF2B5EF4-FFF2-40B4-BE49-F238E27FC236}">
                      <a16:creationId xmlns:a16="http://schemas.microsoft.com/office/drawing/2014/main" id="{5AC7C80D-4706-4B05-A3F2-324048499F04}"/>
                    </a:ext>
                  </a:extLst>
                </p:cNvPr>
                <p:cNvSpPr/>
                <p:nvPr/>
              </p:nvSpPr>
              <p:spPr>
                <a:xfrm>
                  <a:off x="5937970" y="3395821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" name="Oval 95">
                  <a:extLst>
                    <a:ext uri="{FF2B5EF4-FFF2-40B4-BE49-F238E27FC236}">
                      <a16:creationId xmlns:a16="http://schemas.microsoft.com/office/drawing/2014/main" id="{59196F1B-B099-413D-8794-E0FF45B5FD23}"/>
                    </a:ext>
                  </a:extLst>
                </p:cNvPr>
                <p:cNvSpPr/>
                <p:nvPr/>
              </p:nvSpPr>
              <p:spPr>
                <a:xfrm>
                  <a:off x="5952257" y="3673671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2" name="Oval 96">
                  <a:extLst>
                    <a:ext uri="{FF2B5EF4-FFF2-40B4-BE49-F238E27FC236}">
                      <a16:creationId xmlns:a16="http://schemas.microsoft.com/office/drawing/2014/main" id="{DCB4C730-8017-4E69-936F-D4917DAF5AA6}"/>
                    </a:ext>
                  </a:extLst>
                </p:cNvPr>
                <p:cNvSpPr/>
                <p:nvPr/>
              </p:nvSpPr>
              <p:spPr>
                <a:xfrm>
                  <a:off x="5660164" y="4194441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3" name="Oval 97">
                  <a:extLst>
                    <a:ext uri="{FF2B5EF4-FFF2-40B4-BE49-F238E27FC236}">
                      <a16:creationId xmlns:a16="http://schemas.microsoft.com/office/drawing/2014/main" id="{95FB304F-2650-4494-8AB5-00BB586D77DA}"/>
                    </a:ext>
                  </a:extLst>
                </p:cNvPr>
                <p:cNvSpPr/>
                <p:nvPr/>
              </p:nvSpPr>
              <p:spPr>
                <a:xfrm>
                  <a:off x="5871297" y="4096003"/>
                  <a:ext cx="163508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4" name="Oval 98">
                  <a:extLst>
                    <a:ext uri="{FF2B5EF4-FFF2-40B4-BE49-F238E27FC236}">
                      <a16:creationId xmlns:a16="http://schemas.microsoft.com/office/drawing/2014/main" id="{7E62908C-D7DB-4784-8BAE-85C4A2AF0A98}"/>
                    </a:ext>
                  </a:extLst>
                </p:cNvPr>
                <p:cNvSpPr/>
                <p:nvPr/>
              </p:nvSpPr>
              <p:spPr>
                <a:xfrm>
                  <a:off x="6020518" y="4364326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5" name="Oval 99">
                  <a:extLst>
                    <a:ext uri="{FF2B5EF4-FFF2-40B4-BE49-F238E27FC236}">
                      <a16:creationId xmlns:a16="http://schemas.microsoft.com/office/drawing/2014/main" id="{87E73001-0C6D-45FF-958F-2E52FB372A13}"/>
                    </a:ext>
                  </a:extLst>
                </p:cNvPr>
                <p:cNvSpPr/>
                <p:nvPr/>
              </p:nvSpPr>
              <p:spPr>
                <a:xfrm>
                  <a:off x="6103066" y="4002327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6" name="Oval 100">
                  <a:extLst>
                    <a:ext uri="{FF2B5EF4-FFF2-40B4-BE49-F238E27FC236}">
                      <a16:creationId xmlns:a16="http://schemas.microsoft.com/office/drawing/2014/main" id="{BDAF6BCC-B904-4120-BABB-D0DF58581EAA}"/>
                    </a:ext>
                  </a:extLst>
                </p:cNvPr>
                <p:cNvSpPr/>
                <p:nvPr/>
              </p:nvSpPr>
              <p:spPr>
                <a:xfrm>
                  <a:off x="6425321" y="34466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7" name="Oval 101">
                  <a:extLst>
                    <a:ext uri="{FF2B5EF4-FFF2-40B4-BE49-F238E27FC236}">
                      <a16:creationId xmlns:a16="http://schemas.microsoft.com/office/drawing/2014/main" id="{F303F5F1-8A9A-40F1-8ABB-1F3A7568B0AD}"/>
                    </a:ext>
                  </a:extLst>
                </p:cNvPr>
                <p:cNvSpPr/>
                <p:nvPr/>
              </p:nvSpPr>
              <p:spPr>
                <a:xfrm>
                  <a:off x="6266575" y="376258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8" name="Oval 102">
                  <a:extLst>
                    <a:ext uri="{FF2B5EF4-FFF2-40B4-BE49-F238E27FC236}">
                      <a16:creationId xmlns:a16="http://schemas.microsoft.com/office/drawing/2014/main" id="{B99DA674-4A3B-4D55-A6C4-CCE65E59BC4D}"/>
                    </a:ext>
                  </a:extLst>
                </p:cNvPr>
                <p:cNvSpPr/>
                <p:nvPr/>
              </p:nvSpPr>
              <p:spPr>
                <a:xfrm>
                  <a:off x="6571367" y="370066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9" name="Oval 103">
                  <a:extLst>
                    <a:ext uri="{FF2B5EF4-FFF2-40B4-BE49-F238E27FC236}">
                      <a16:creationId xmlns:a16="http://schemas.microsoft.com/office/drawing/2014/main" id="{11A574A7-D73B-4228-B524-C5F8C542A85E}"/>
                    </a:ext>
                  </a:extLst>
                </p:cNvPr>
                <p:cNvSpPr/>
                <p:nvPr/>
              </p:nvSpPr>
              <p:spPr>
                <a:xfrm>
                  <a:off x="6730114" y="3246576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0" name="Oval 104">
                  <a:extLst>
                    <a:ext uri="{FF2B5EF4-FFF2-40B4-BE49-F238E27FC236}">
                      <a16:creationId xmlns:a16="http://schemas.microsoft.com/office/drawing/2014/main" id="{E5C6AD87-3BB5-4636-BE86-C82B392A4992}"/>
                    </a:ext>
                  </a:extLst>
                </p:cNvPr>
                <p:cNvSpPr/>
                <p:nvPr/>
              </p:nvSpPr>
              <p:spPr>
                <a:xfrm>
                  <a:off x="6745988" y="35244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1" name="Oval 105">
                  <a:extLst>
                    <a:ext uri="{FF2B5EF4-FFF2-40B4-BE49-F238E27FC236}">
                      <a16:creationId xmlns:a16="http://schemas.microsoft.com/office/drawing/2014/main" id="{E309B6B0-0614-4D40-ABAE-3897124DA09A}"/>
                    </a:ext>
                  </a:extLst>
                </p:cNvPr>
                <p:cNvSpPr/>
                <p:nvPr/>
              </p:nvSpPr>
              <p:spPr>
                <a:xfrm>
                  <a:off x="6452308" y="4045196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2" name="Oval 106">
                  <a:extLst>
                    <a:ext uri="{FF2B5EF4-FFF2-40B4-BE49-F238E27FC236}">
                      <a16:creationId xmlns:a16="http://schemas.microsoft.com/office/drawing/2014/main" id="{3FFFD5FD-4E42-40BF-B03D-015A41CD39AA}"/>
                    </a:ext>
                  </a:extLst>
                </p:cNvPr>
                <p:cNvSpPr/>
                <p:nvPr/>
              </p:nvSpPr>
              <p:spPr>
                <a:xfrm>
                  <a:off x="6745988" y="4121406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3" name="Oval 107">
                  <a:extLst>
                    <a:ext uri="{FF2B5EF4-FFF2-40B4-BE49-F238E27FC236}">
                      <a16:creationId xmlns:a16="http://schemas.microsoft.com/office/drawing/2014/main" id="{47102FAB-5C51-4D59-B730-E1A5E06D5AB4}"/>
                    </a:ext>
                  </a:extLst>
                </p:cNvPr>
                <p:cNvSpPr/>
                <p:nvPr/>
              </p:nvSpPr>
              <p:spPr>
                <a:xfrm>
                  <a:off x="6318961" y="4327809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4" name="Oval 108">
                  <a:extLst>
                    <a:ext uri="{FF2B5EF4-FFF2-40B4-BE49-F238E27FC236}">
                      <a16:creationId xmlns:a16="http://schemas.microsoft.com/office/drawing/2014/main" id="{B5A14204-92C2-41A6-87BD-ACB94356D8DE}"/>
                    </a:ext>
                  </a:extLst>
                </p:cNvPr>
                <p:cNvSpPr/>
                <p:nvPr/>
              </p:nvSpPr>
              <p:spPr>
                <a:xfrm>
                  <a:off x="6895210" y="385308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5" name="Oval 109">
                  <a:extLst>
                    <a:ext uri="{FF2B5EF4-FFF2-40B4-BE49-F238E27FC236}">
                      <a16:creationId xmlns:a16="http://schemas.microsoft.com/office/drawing/2014/main" id="{444D135C-89E1-44A8-9898-E01326C9D8FC}"/>
                    </a:ext>
                  </a:extLst>
                </p:cNvPr>
                <p:cNvSpPr/>
                <p:nvPr/>
              </p:nvSpPr>
              <p:spPr>
                <a:xfrm>
                  <a:off x="7477809" y="3748293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6" name="Oval 110">
                  <a:extLst>
                    <a:ext uri="{FF2B5EF4-FFF2-40B4-BE49-F238E27FC236}">
                      <a16:creationId xmlns:a16="http://schemas.microsoft.com/office/drawing/2014/main" id="{7F05AD61-8322-4F2D-A2D7-A7C7D96B056E}"/>
                    </a:ext>
                  </a:extLst>
                </p:cNvPr>
                <p:cNvSpPr/>
                <p:nvPr/>
              </p:nvSpPr>
              <p:spPr>
                <a:xfrm>
                  <a:off x="7209528" y="39896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Oval 111">
                  <a:extLst>
                    <a:ext uri="{FF2B5EF4-FFF2-40B4-BE49-F238E27FC236}">
                      <a16:creationId xmlns:a16="http://schemas.microsoft.com/office/drawing/2014/main" id="{8B3E7A81-50BD-47E2-B6A5-3C7DB20CCCD6}"/>
                    </a:ext>
                  </a:extLst>
                </p:cNvPr>
                <p:cNvSpPr/>
                <p:nvPr/>
              </p:nvSpPr>
              <p:spPr>
                <a:xfrm>
                  <a:off x="7501621" y="397533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8" name="Oval 112">
                  <a:extLst>
                    <a:ext uri="{FF2B5EF4-FFF2-40B4-BE49-F238E27FC236}">
                      <a16:creationId xmlns:a16="http://schemas.microsoft.com/office/drawing/2014/main" id="{46D152FD-9D50-4FB1-BC7B-2033A4557E0C}"/>
                    </a:ext>
                  </a:extLst>
                </p:cNvPr>
                <p:cNvSpPr/>
                <p:nvPr/>
              </p:nvSpPr>
              <p:spPr>
                <a:xfrm>
                  <a:off x="7465110" y="4307168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Oval 113">
                  <a:extLst>
                    <a:ext uri="{FF2B5EF4-FFF2-40B4-BE49-F238E27FC236}">
                      <a16:creationId xmlns:a16="http://schemas.microsoft.com/office/drawing/2014/main" id="{28139CD4-8254-4A28-AFB9-C1137194E801}"/>
                    </a:ext>
                  </a:extLst>
                </p:cNvPr>
                <p:cNvSpPr/>
                <p:nvPr/>
              </p:nvSpPr>
              <p:spPr>
                <a:xfrm>
                  <a:off x="7796889" y="382609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Oval 114">
                  <a:extLst>
                    <a:ext uri="{FF2B5EF4-FFF2-40B4-BE49-F238E27FC236}">
                      <a16:creationId xmlns:a16="http://schemas.microsoft.com/office/drawing/2014/main" id="{D9DC3D67-A600-44AC-822D-D1EA1F6D531E}"/>
                    </a:ext>
                  </a:extLst>
                </p:cNvPr>
                <p:cNvSpPr/>
                <p:nvPr/>
              </p:nvSpPr>
              <p:spPr>
                <a:xfrm>
                  <a:off x="7120630" y="43770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1" name="Oval 115">
                  <a:extLst>
                    <a:ext uri="{FF2B5EF4-FFF2-40B4-BE49-F238E27FC236}">
                      <a16:creationId xmlns:a16="http://schemas.microsoft.com/office/drawing/2014/main" id="{4F8C23A6-C418-47E4-BE0A-2D8F26657606}"/>
                    </a:ext>
                  </a:extLst>
                </p:cNvPr>
                <p:cNvSpPr/>
                <p:nvPr/>
              </p:nvSpPr>
              <p:spPr>
                <a:xfrm>
                  <a:off x="7666717" y="4175389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Oval 116">
                  <a:extLst>
                    <a:ext uri="{FF2B5EF4-FFF2-40B4-BE49-F238E27FC236}">
                      <a16:creationId xmlns:a16="http://schemas.microsoft.com/office/drawing/2014/main" id="{B6834EDF-20BC-494A-A2CD-6F4F57F5D1F6}"/>
                    </a:ext>
                  </a:extLst>
                </p:cNvPr>
                <p:cNvSpPr/>
                <p:nvPr/>
              </p:nvSpPr>
              <p:spPr>
                <a:xfrm>
                  <a:off x="6761863" y="451992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3" name="Oval 117">
                  <a:extLst>
                    <a:ext uri="{FF2B5EF4-FFF2-40B4-BE49-F238E27FC236}">
                      <a16:creationId xmlns:a16="http://schemas.microsoft.com/office/drawing/2014/main" id="{C339204D-3E9D-4B46-9ECA-7FB61B9B01DF}"/>
                    </a:ext>
                  </a:extLst>
                </p:cNvPr>
                <p:cNvSpPr/>
                <p:nvPr/>
              </p:nvSpPr>
              <p:spPr>
                <a:xfrm>
                  <a:off x="7166667" y="3510136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25618" name="Group 60">
              <a:extLst>
                <a:ext uri="{FF2B5EF4-FFF2-40B4-BE49-F238E27FC236}">
                  <a16:creationId xmlns:a16="http://schemas.microsoft.com/office/drawing/2014/main" id="{B03AE9D9-5825-4392-B106-0CC11D323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4864" y="2851236"/>
              <a:ext cx="2450835" cy="2570508"/>
              <a:chOff x="7674864" y="2851236"/>
              <a:chExt cx="2450835" cy="2570508"/>
            </a:xfrm>
          </p:grpSpPr>
          <p:cxnSp>
            <p:nvCxnSpPr>
              <p:cNvPr id="22" name="Straight Arrow Connector 62">
                <a:extLst>
                  <a:ext uri="{FF2B5EF4-FFF2-40B4-BE49-F238E27FC236}">
                    <a16:creationId xmlns:a16="http://schemas.microsoft.com/office/drawing/2014/main" id="{551C4CFD-10FD-49B8-A944-136CB7982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5293" y="3403760"/>
                <a:ext cx="1271558" cy="644612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3">
                <a:extLst>
                  <a:ext uri="{FF2B5EF4-FFF2-40B4-BE49-F238E27FC236}">
                    <a16:creationId xmlns:a16="http://schemas.microsoft.com/office/drawing/2014/main" id="{DBA790BE-7FE2-49D1-9682-F4596B310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4656" y="4053135"/>
                <a:ext cx="1347756" cy="38581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21" name="Group 64">
                <a:extLst>
                  <a:ext uri="{FF2B5EF4-FFF2-40B4-BE49-F238E27FC236}">
                    <a16:creationId xmlns:a16="http://schemas.microsoft.com/office/drawing/2014/main" id="{7949E432-0F77-4D96-B9D9-C890FA2B1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7800" y="2851236"/>
                <a:ext cx="834975" cy="1985431"/>
                <a:chOff x="9067800" y="2851236"/>
                <a:chExt cx="834975" cy="1985431"/>
              </a:xfrm>
            </p:grpSpPr>
            <p:sp>
              <p:nvSpPr>
                <p:cNvPr id="26" name="Oval 76">
                  <a:extLst>
                    <a:ext uri="{FF2B5EF4-FFF2-40B4-BE49-F238E27FC236}">
                      <a16:creationId xmlns:a16="http://schemas.microsoft.com/office/drawing/2014/main" id="{CF2CA54D-27F0-4840-B9B5-852DFD5D1C90}"/>
                    </a:ext>
                  </a:extLst>
                </p:cNvPr>
                <p:cNvSpPr/>
                <p:nvPr/>
              </p:nvSpPr>
              <p:spPr>
                <a:xfrm>
                  <a:off x="9071624" y="2851236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27" name="Straight Arrow Connector 77">
                  <a:extLst>
                    <a:ext uri="{FF2B5EF4-FFF2-40B4-BE49-F238E27FC236}">
                      <a16:creationId xmlns:a16="http://schemas.microsoft.com/office/drawing/2014/main" id="{837E96E0-118D-4292-A60E-FDDE8974AB0D}"/>
                    </a:ext>
                  </a:extLst>
                </p:cNvPr>
                <p:cNvCxnSpPr>
                  <a:cxnSpLocks/>
                  <a:endCxn id="26" idx="6"/>
                </p:cNvCxnSpPr>
                <p:nvPr/>
              </p:nvCxnSpPr>
              <p:spPr>
                <a:xfrm flipV="1">
                  <a:off x="9487539" y="3246576"/>
                  <a:ext cx="415916" cy="12702"/>
                </a:xfrm>
                <a:prstGeom prst="straightConnector1">
                  <a:avLst/>
                </a:prstGeom>
                <a:ln w="12700">
                  <a:solidFill>
                    <a:srgbClr val="7030A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DE0945-C577-47D6-985A-04F867B89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922" y="2949397"/>
                  <a:ext cx="35227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  <p:sp>
              <p:nvSpPr>
                <p:cNvPr id="33" name="Oval 79">
                  <a:extLst>
                    <a:ext uri="{FF2B5EF4-FFF2-40B4-BE49-F238E27FC236}">
                      <a16:creationId xmlns:a16="http://schemas.microsoft.com/office/drawing/2014/main" id="{5096A870-32A8-4AC1-AF92-C900873C279B}"/>
                    </a:ext>
                  </a:extLst>
                </p:cNvPr>
                <p:cNvSpPr/>
                <p:nvPr/>
              </p:nvSpPr>
              <p:spPr>
                <a:xfrm>
                  <a:off x="9068449" y="4045197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5" name="Oval 80">
                  <a:extLst>
                    <a:ext uri="{FF2B5EF4-FFF2-40B4-BE49-F238E27FC236}">
                      <a16:creationId xmlns:a16="http://schemas.microsoft.com/office/drawing/2014/main" id="{29AA8471-2130-4B7D-9876-41A3CF9C3BA3}"/>
                    </a:ext>
                  </a:extLst>
                </p:cNvPr>
                <p:cNvSpPr/>
                <p:nvPr/>
              </p:nvSpPr>
              <p:spPr>
                <a:xfrm>
                  <a:off x="9346255" y="425318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7" name="Oval 81">
                  <a:extLst>
                    <a:ext uri="{FF2B5EF4-FFF2-40B4-BE49-F238E27FC236}">
                      <a16:creationId xmlns:a16="http://schemas.microsoft.com/office/drawing/2014/main" id="{8D148008-3BFD-4CEC-9B8B-563F5235EDAF}"/>
                    </a:ext>
                  </a:extLst>
                </p:cNvPr>
                <p:cNvSpPr/>
                <p:nvPr/>
              </p:nvSpPr>
              <p:spPr>
                <a:xfrm>
                  <a:off x="9498651" y="440560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8" name="Oval 82">
                  <a:extLst>
                    <a:ext uri="{FF2B5EF4-FFF2-40B4-BE49-F238E27FC236}">
                      <a16:creationId xmlns:a16="http://schemas.microsoft.com/office/drawing/2014/main" id="{D7E5FFB8-78A2-4234-9C0B-D978AB1BC94B}"/>
                    </a:ext>
                  </a:extLst>
                </p:cNvPr>
                <p:cNvSpPr/>
                <p:nvPr/>
              </p:nvSpPr>
              <p:spPr>
                <a:xfrm>
                  <a:off x="9651048" y="4558028"/>
                  <a:ext cx="46037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9" name="Oval 83">
                  <a:extLst>
                    <a:ext uri="{FF2B5EF4-FFF2-40B4-BE49-F238E27FC236}">
                      <a16:creationId xmlns:a16="http://schemas.microsoft.com/office/drawing/2014/main" id="{9BD92B9F-4013-4F6F-B2CE-5B4C450A92A6}"/>
                    </a:ext>
                  </a:extLst>
                </p:cNvPr>
                <p:cNvSpPr/>
                <p:nvPr/>
              </p:nvSpPr>
              <p:spPr>
                <a:xfrm>
                  <a:off x="9300219" y="457231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0" name="Oval 84">
                  <a:extLst>
                    <a:ext uri="{FF2B5EF4-FFF2-40B4-BE49-F238E27FC236}">
                      <a16:creationId xmlns:a16="http://schemas.microsoft.com/office/drawing/2014/main" id="{06FD87DB-A033-4F7F-916F-99CB5D0BB0F9}"/>
                    </a:ext>
                  </a:extLst>
                </p:cNvPr>
                <p:cNvSpPr/>
                <p:nvPr/>
              </p:nvSpPr>
              <p:spPr>
                <a:xfrm>
                  <a:off x="9322443" y="4429423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1" name="Oval 85">
                  <a:extLst>
                    <a:ext uri="{FF2B5EF4-FFF2-40B4-BE49-F238E27FC236}">
                      <a16:creationId xmlns:a16="http://schemas.microsoft.com/office/drawing/2014/main" id="{1414AB6A-9EB5-4F50-9980-67D705C84693}"/>
                    </a:ext>
                  </a:extLst>
                </p:cNvPr>
                <p:cNvSpPr/>
                <p:nvPr/>
              </p:nvSpPr>
              <p:spPr>
                <a:xfrm>
                  <a:off x="9544688" y="4237309"/>
                  <a:ext cx="44449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2" name="Oval 86">
                  <a:extLst>
                    <a:ext uri="{FF2B5EF4-FFF2-40B4-BE49-F238E27FC236}">
                      <a16:creationId xmlns:a16="http://schemas.microsoft.com/office/drawing/2014/main" id="{E6A263F5-23B5-46F4-AEB1-F171FD54E42C}"/>
                    </a:ext>
                  </a:extLst>
                </p:cNvPr>
                <p:cNvSpPr/>
                <p:nvPr/>
              </p:nvSpPr>
              <p:spPr>
                <a:xfrm>
                  <a:off x="9446265" y="4535800"/>
                  <a:ext cx="46036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3" name="Oval 87">
                  <a:extLst>
                    <a:ext uri="{FF2B5EF4-FFF2-40B4-BE49-F238E27FC236}">
                      <a16:creationId xmlns:a16="http://schemas.microsoft.com/office/drawing/2014/main" id="{6370C9E4-7402-42A3-886E-D2BB05D6FBE7}"/>
                    </a:ext>
                  </a:extLst>
                </p:cNvPr>
                <p:cNvSpPr/>
                <p:nvPr/>
              </p:nvSpPr>
              <p:spPr>
                <a:xfrm>
                  <a:off x="9757408" y="4426248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Oval 88">
                  <a:extLst>
                    <a:ext uri="{FF2B5EF4-FFF2-40B4-BE49-F238E27FC236}">
                      <a16:creationId xmlns:a16="http://schemas.microsoft.com/office/drawing/2014/main" id="{221D416D-CC04-4120-BB05-C1B7CB57E326}"/>
                    </a:ext>
                  </a:extLst>
                </p:cNvPr>
                <p:cNvSpPr/>
                <p:nvPr/>
              </p:nvSpPr>
              <p:spPr>
                <a:xfrm>
                  <a:off x="9452615" y="467710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25622" name="TextBox 24">
                <a:extLst>
                  <a:ext uri="{FF2B5EF4-FFF2-40B4-BE49-F238E27FC236}">
                    <a16:creationId xmlns:a16="http://schemas.microsoft.com/office/drawing/2014/main" id="{E9E84464-9CD4-4E62-8686-0D3252E48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57595" y="5052412"/>
                <a:ext cx="12681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ko-KR">
                    <a:ea typeface="굴림" panose="020B0600000101010101" pitchFamily="50" charset="-127"/>
                  </a:rPr>
                  <a:t>Fluid parcel</a:t>
                </a:r>
              </a:p>
            </p:txBody>
          </p:sp>
        </p:grpSp>
      </p:grpSp>
      <p:cxnSp>
        <p:nvCxnSpPr>
          <p:cNvPr id="77" name="Straight Arrow Connector 122">
            <a:extLst>
              <a:ext uri="{FF2B5EF4-FFF2-40B4-BE49-F238E27FC236}">
                <a16:creationId xmlns:a16="http://schemas.microsoft.com/office/drawing/2014/main" id="{E195B3AA-FCE5-450E-8BB5-1FC4E7EA03DF}"/>
              </a:ext>
            </a:extLst>
          </p:cNvPr>
          <p:cNvCxnSpPr>
            <a:endCxn id="59" idx="7"/>
          </p:cNvCxnSpPr>
          <p:nvPr/>
        </p:nvCxnSpPr>
        <p:spPr>
          <a:xfrm flipH="1">
            <a:off x="6683375" y="1522413"/>
            <a:ext cx="125413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24">
            <a:extLst>
              <a:ext uri="{FF2B5EF4-FFF2-40B4-BE49-F238E27FC236}">
                <a16:creationId xmlns:a16="http://schemas.microsoft.com/office/drawing/2014/main" id="{D2DCD034-C6FD-4638-AB9D-54102EAB6D32}"/>
              </a:ext>
            </a:extLst>
          </p:cNvPr>
          <p:cNvCxnSpPr>
            <a:cxnSpLocks/>
          </p:cNvCxnSpPr>
          <p:nvPr/>
        </p:nvCxnSpPr>
        <p:spPr>
          <a:xfrm flipV="1">
            <a:off x="7061200" y="3192463"/>
            <a:ext cx="0" cy="33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96F38D-0837-4E9C-9253-F97060A7DE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87729" y="3385522"/>
            <a:ext cx="487569" cy="369332"/>
          </a:xfrm>
          <a:prstGeom prst="rect">
            <a:avLst/>
          </a:prstGeom>
          <a:blipFill>
            <a:blip r:embed="rId5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0" name="Straight Arrow Connector 127">
            <a:extLst>
              <a:ext uri="{FF2B5EF4-FFF2-40B4-BE49-F238E27FC236}">
                <a16:creationId xmlns:a16="http://schemas.microsoft.com/office/drawing/2014/main" id="{FF60AF61-0DCE-4EBE-A1C7-C58FBF776DA6}"/>
              </a:ext>
            </a:extLst>
          </p:cNvPr>
          <p:cNvCxnSpPr>
            <a:cxnSpLocks/>
          </p:cNvCxnSpPr>
          <p:nvPr/>
        </p:nvCxnSpPr>
        <p:spPr>
          <a:xfrm flipV="1">
            <a:off x="5997575" y="3103563"/>
            <a:ext cx="228600" cy="4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E7FCD54-A4D9-4C92-B9BF-5FA319A8FD8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26800" y="3421169"/>
            <a:ext cx="487569" cy="369332"/>
          </a:xfrm>
          <a:prstGeom prst="rect">
            <a:avLst/>
          </a:prstGeom>
          <a:blipFill>
            <a:blip r:embed="rId6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68ACFC-8EF0-41EB-BFF2-6C8D0CBC5D8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2573" y="1168485"/>
            <a:ext cx="482247" cy="369332"/>
          </a:xfrm>
          <a:prstGeom prst="rect">
            <a:avLst/>
          </a:prstGeom>
          <a:blipFill>
            <a:blip r:embed="rId7"/>
            <a:stretch>
              <a:fillRect b="-666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Eulerian frame</a:t>
            </a:r>
          </a:p>
        </p:txBody>
      </p:sp>
      <p:sp>
        <p:nvSpPr>
          <p:cNvPr id="27651" name="TextBox 82">
            <a:extLst>
              <a:ext uri="{FF2B5EF4-FFF2-40B4-BE49-F238E27FC236}">
                <a16:creationId xmlns:a16="http://schemas.microsoft.com/office/drawing/2014/main" id="{4EA71608-3482-4518-8F75-E05AEA41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1535113"/>
            <a:ext cx="108251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laws are applied around a fixed “</a:t>
            </a:r>
            <a:r>
              <a:rPr lang="en-US" altLang="ko-KR" sz="2000">
                <a:solidFill>
                  <a:srgbClr val="0D19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control volume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in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Flux of quantities through the boundary is used to estimate the flow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Useful to take observations at fixed locations</a:t>
            </a:r>
          </a:p>
        </p:txBody>
      </p:sp>
      <p:grpSp>
        <p:nvGrpSpPr>
          <p:cNvPr id="27652" name="Group 91">
            <a:extLst>
              <a:ext uri="{FF2B5EF4-FFF2-40B4-BE49-F238E27FC236}">
                <a16:creationId xmlns:a16="http://schemas.microsoft.com/office/drawing/2014/main" id="{1B2C594D-08FB-44B7-AC27-B4954F8E1E99}"/>
              </a:ext>
            </a:extLst>
          </p:cNvPr>
          <p:cNvGrpSpPr>
            <a:grpSpLocks/>
          </p:cNvGrpSpPr>
          <p:nvPr/>
        </p:nvGrpSpPr>
        <p:grpSpPr bwMode="auto">
          <a:xfrm>
            <a:off x="3857625" y="3011488"/>
            <a:ext cx="3316288" cy="2914650"/>
            <a:chOff x="3396138" y="3231567"/>
            <a:chExt cx="3316224" cy="2914840"/>
          </a:xfrm>
        </p:grpSpPr>
        <p:grpSp>
          <p:nvGrpSpPr>
            <p:cNvPr id="27653" name="Group 2">
              <a:extLst>
                <a:ext uri="{FF2B5EF4-FFF2-40B4-BE49-F238E27FC236}">
                  <a16:creationId xmlns:a16="http://schemas.microsoft.com/office/drawing/2014/main" id="{091FEE38-E2D8-4187-8CBE-FA8CA005F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98" name="Rectangle 37">
                <a:extLst>
                  <a:ext uri="{FF2B5EF4-FFF2-40B4-BE49-F238E27FC236}">
                    <a16:creationId xmlns:a16="http://schemas.microsoft.com/office/drawing/2014/main" id="{51EC544E-25A9-416B-A062-39FDB4B9EDB0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9" name="Rectangle 39">
                <a:extLst>
                  <a:ext uri="{FF2B5EF4-FFF2-40B4-BE49-F238E27FC236}">
                    <a16:creationId xmlns:a16="http://schemas.microsoft.com/office/drawing/2014/main" id="{C8A04545-0551-40EF-B2A2-5F609B00BF22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0" name="Rectangle 40">
                <a:extLst>
                  <a:ext uri="{FF2B5EF4-FFF2-40B4-BE49-F238E27FC236}">
                    <a16:creationId xmlns:a16="http://schemas.microsoft.com/office/drawing/2014/main" id="{027506A0-22DF-4DF2-98E5-B45C5AF48D77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6374E99D-845E-407D-927C-C58E9EC2DC82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2" name="Rectangle 42">
                <a:extLst>
                  <a:ext uri="{FF2B5EF4-FFF2-40B4-BE49-F238E27FC236}">
                    <a16:creationId xmlns:a16="http://schemas.microsoft.com/office/drawing/2014/main" id="{A4242355-99A0-4DAF-BE16-12420559D4B8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3" name="Rectangle 52">
                <a:extLst>
                  <a:ext uri="{FF2B5EF4-FFF2-40B4-BE49-F238E27FC236}">
                    <a16:creationId xmlns:a16="http://schemas.microsoft.com/office/drawing/2014/main" id="{63F1A028-5D95-4BC0-BCD2-BF7146180B0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4" name="Rectangle 54">
                <a:extLst>
                  <a:ext uri="{FF2B5EF4-FFF2-40B4-BE49-F238E27FC236}">
                    <a16:creationId xmlns:a16="http://schemas.microsoft.com/office/drawing/2014/main" id="{78995CE2-59A2-42DF-8D46-41451D2E3074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57">
                <a:extLst>
                  <a:ext uri="{FF2B5EF4-FFF2-40B4-BE49-F238E27FC236}">
                    <a16:creationId xmlns:a16="http://schemas.microsoft.com/office/drawing/2014/main" id="{9E6D1258-A34B-4141-8626-A5DE3530CB81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58">
                <a:extLst>
                  <a:ext uri="{FF2B5EF4-FFF2-40B4-BE49-F238E27FC236}">
                    <a16:creationId xmlns:a16="http://schemas.microsoft.com/office/drawing/2014/main" id="{243B84A4-7351-4E02-B008-E9C8185D0C5C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86" name="Straight Arrow Connector 77">
              <a:extLst>
                <a:ext uri="{FF2B5EF4-FFF2-40B4-BE49-F238E27FC236}">
                  <a16:creationId xmlns:a16="http://schemas.microsoft.com/office/drawing/2014/main" id="{5CF97E59-1205-4255-BB24-0E1EF032B87B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8">
              <a:extLst>
                <a:ext uri="{FF2B5EF4-FFF2-40B4-BE49-F238E27FC236}">
                  <a16:creationId xmlns:a16="http://schemas.microsoft.com/office/drawing/2014/main" id="{6997FC74-D48B-4957-8788-765390BD32BF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9">
              <a:extLst>
                <a:ext uri="{FF2B5EF4-FFF2-40B4-BE49-F238E27FC236}">
                  <a16:creationId xmlns:a16="http://schemas.microsoft.com/office/drawing/2014/main" id="{65B71AA3-9538-4B00-A683-4779DA42E2D1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0">
              <a:extLst>
                <a:ext uri="{FF2B5EF4-FFF2-40B4-BE49-F238E27FC236}">
                  <a16:creationId xmlns:a16="http://schemas.microsoft.com/office/drawing/2014/main" id="{2EF6E6ED-039A-4764-B9CA-9804203117A3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1">
              <a:extLst>
                <a:ext uri="{FF2B5EF4-FFF2-40B4-BE49-F238E27FC236}">
                  <a16:creationId xmlns:a16="http://schemas.microsoft.com/office/drawing/2014/main" id="{F175254A-833B-457F-8A64-CA2649545103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2">
              <a:extLst>
                <a:ext uri="{FF2B5EF4-FFF2-40B4-BE49-F238E27FC236}">
                  <a16:creationId xmlns:a16="http://schemas.microsoft.com/office/drawing/2014/main" id="{42117798-42C4-417E-9B82-607A32B9C02A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83">
              <a:extLst>
                <a:ext uri="{FF2B5EF4-FFF2-40B4-BE49-F238E27FC236}">
                  <a16:creationId xmlns:a16="http://schemas.microsoft.com/office/drawing/2014/main" id="{E4107AAB-35E8-441D-9859-ED88C14CF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85">
              <a:extLst>
                <a:ext uri="{FF2B5EF4-FFF2-40B4-BE49-F238E27FC236}">
                  <a16:creationId xmlns:a16="http://schemas.microsoft.com/office/drawing/2014/main" id="{50352352-1606-4A97-AD31-04C297C01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86">
              <a:extLst>
                <a:ext uri="{FF2B5EF4-FFF2-40B4-BE49-F238E27FC236}">
                  <a16:creationId xmlns:a16="http://schemas.microsoft.com/office/drawing/2014/main" id="{E7092BDB-1FBB-49D8-AD05-3D633584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87">
              <a:extLst>
                <a:ext uri="{FF2B5EF4-FFF2-40B4-BE49-F238E27FC236}">
                  <a16:creationId xmlns:a16="http://schemas.microsoft.com/office/drawing/2014/main" id="{DEE393DF-0211-427F-91AF-49B818082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88">
              <a:extLst>
                <a:ext uri="{FF2B5EF4-FFF2-40B4-BE49-F238E27FC236}">
                  <a16:creationId xmlns:a16="http://schemas.microsoft.com/office/drawing/2014/main" id="{D4D4B268-F82D-4AB6-BC82-3D588A0B6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89">
              <a:extLst>
                <a:ext uri="{FF2B5EF4-FFF2-40B4-BE49-F238E27FC236}">
                  <a16:creationId xmlns:a16="http://schemas.microsoft.com/office/drawing/2014/main" id="{469BE22E-CE4F-4CE9-B6BA-3610502EE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C1FC-83B6-46F7-933E-E19F1923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0DF870E9-80C7-4A3E-B6D8-603DDF1C87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16D1A0-2655-4B82-A9EB-86C66124CCD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sp>
        <p:nvSpPr>
          <p:cNvPr id="30723" name="직사각형 5">
            <a:extLst>
              <a:ext uri="{FF2B5EF4-FFF2-40B4-BE49-F238E27FC236}">
                <a16:creationId xmlns:a16="http://schemas.microsoft.com/office/drawing/2014/main" id="{19A54885-8DF2-4A9A-AF8B-A79A0A2B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equation can be written in the form as:</a:t>
            </a:r>
          </a:p>
        </p:txBody>
      </p:sp>
      <p:graphicFrame>
        <p:nvGraphicFramePr>
          <p:cNvPr id="30724" name="개체 6">
            <a:extLst>
              <a:ext uri="{FF2B5EF4-FFF2-40B4-BE49-F238E27FC236}">
                <a16:creationId xmlns:a16="http://schemas.microsoft.com/office/drawing/2014/main" id="{AB8A3DAC-DD34-4A54-A3F1-49B99DB90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135188"/>
          <a:ext cx="39100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200" imgH="317362" progId="Equation.DSMT4">
                  <p:embed/>
                </p:oleObj>
              </mc:Choice>
              <mc:Fallback>
                <p:oleObj name="Equation" r:id="rId2" imgW="1612200" imgH="317362" progId="Equation.DSMT4">
                  <p:embed/>
                  <p:pic>
                    <p:nvPicPr>
                      <p:cNvPr id="30724" name="개체 6">
                        <a:extLst>
                          <a:ext uri="{FF2B5EF4-FFF2-40B4-BE49-F238E27FC236}">
                            <a16:creationId xmlns:a16="http://schemas.microsoft.com/office/drawing/2014/main" id="{AB8A3DAC-DD34-4A54-A3F1-49B99DB900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35188"/>
                        <a:ext cx="3910013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개체 12">
            <a:extLst>
              <a:ext uri="{FF2B5EF4-FFF2-40B4-BE49-F238E27FC236}">
                <a16:creationId xmlns:a16="http://schemas.microsoft.com/office/drawing/2014/main" id="{B676A9C4-F877-4679-94C6-D7A1B0D4B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2135188"/>
          <a:ext cx="349408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53396" imgH="406224" progId="Equation.DSMT4">
                  <p:embed/>
                </p:oleObj>
              </mc:Choice>
              <mc:Fallback>
                <p:oleObj name="Equation" r:id="rId4" imgW="1853396" imgH="406224" progId="Equation.DSMT4">
                  <p:embed/>
                  <p:pic>
                    <p:nvPicPr>
                      <p:cNvPr id="30725" name="개체 12">
                        <a:extLst>
                          <a:ext uri="{FF2B5EF4-FFF2-40B4-BE49-F238E27FC236}">
                            <a16:creationId xmlns:a16="http://schemas.microsoft.com/office/drawing/2014/main" id="{B676A9C4-F877-4679-94C6-D7A1B0D4B2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2135188"/>
                        <a:ext cx="3494088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개체 9">
            <a:extLst>
              <a:ext uri="{FF2B5EF4-FFF2-40B4-BE49-F238E27FC236}">
                <a16:creationId xmlns:a16="http://schemas.microsoft.com/office/drawing/2014/main" id="{46253151-C8F0-42B2-BBC7-D5F2B20D4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3267075"/>
          <a:ext cx="60928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317500" progId="Equation.DSMT4">
                  <p:embed/>
                </p:oleObj>
              </mc:Choice>
              <mc:Fallback>
                <p:oleObj name="Equation" r:id="rId6" imgW="2514600" imgH="317500" progId="Equation.DSMT4">
                  <p:embed/>
                  <p:pic>
                    <p:nvPicPr>
                      <p:cNvPr id="30726" name="개체 9">
                        <a:extLst>
                          <a:ext uri="{FF2B5EF4-FFF2-40B4-BE49-F238E27FC236}">
                            <a16:creationId xmlns:a16="http://schemas.microsoft.com/office/drawing/2014/main" id="{46253151-C8F0-42B2-BBC7-D5F2B20D4A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267075"/>
                        <a:ext cx="6092825" cy="769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8673162D-91B2-4FE7-BE07-BD98C409BA3C}"/>
              </a:ext>
            </a:extLst>
          </p:cNvPr>
          <p:cNvSpPr/>
          <p:nvPr/>
        </p:nvSpPr>
        <p:spPr>
          <a:xfrm>
            <a:off x="3783013" y="4178300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303FD-2873-4F22-81D1-AFB98A063D9D}"/>
              </a:ext>
            </a:extLst>
          </p:cNvPr>
          <p:cNvSpPr/>
          <p:nvPr/>
        </p:nvSpPr>
        <p:spPr>
          <a:xfrm>
            <a:off x="5478463" y="4178300"/>
            <a:ext cx="285750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67CC01-6AEE-4C63-BC8C-CDD8F49209A5}"/>
              </a:ext>
            </a:extLst>
          </p:cNvPr>
          <p:cNvSpPr/>
          <p:nvPr/>
        </p:nvSpPr>
        <p:spPr>
          <a:xfrm>
            <a:off x="7175500" y="4168775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06A401-D3B6-42CD-A7D2-1C287311466D}"/>
              </a:ext>
            </a:extLst>
          </p:cNvPr>
          <p:cNvSpPr/>
          <p:nvPr/>
        </p:nvSpPr>
        <p:spPr>
          <a:xfrm>
            <a:off x="8593138" y="4168775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FAEA59-9829-42E9-A16C-91000801129C}"/>
              </a:ext>
            </a:extLst>
          </p:cNvPr>
          <p:cNvCxnSpPr/>
          <p:nvPr/>
        </p:nvCxnSpPr>
        <p:spPr>
          <a:xfrm>
            <a:off x="1433513" y="5268913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DB53AC-AE53-4FD6-AC70-D7796DB181E3}"/>
              </a:ext>
            </a:extLst>
          </p:cNvPr>
          <p:cNvCxnSpPr/>
          <p:nvPr/>
        </p:nvCxnSpPr>
        <p:spPr>
          <a:xfrm>
            <a:off x="1404938" y="6000750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3" name="직사각형 19">
            <a:extLst>
              <a:ext uri="{FF2B5EF4-FFF2-40B4-BE49-F238E27FC236}">
                <a16:creationId xmlns:a16="http://schemas.microsoft.com/office/drawing/2014/main" id="{CBAF1C54-9B28-41D0-9D59-4EA47BE7A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67300"/>
            <a:ext cx="2465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Unsteady/Transient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4" name="직사각형 20">
            <a:extLst>
              <a:ext uri="{FF2B5EF4-FFF2-40B4-BE49-F238E27FC236}">
                <a16:creationId xmlns:a16="http://schemas.microsoft.com/office/drawing/2014/main" id="{72314B9F-6824-4582-A16B-0F39ED4D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5797550"/>
            <a:ext cx="275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Advection/Convection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0EE01A9-0B1C-4CB6-B500-8349EF4F8793}"/>
              </a:ext>
            </a:extLst>
          </p:cNvPr>
          <p:cNvCxnSpPr/>
          <p:nvPr/>
        </p:nvCxnSpPr>
        <p:spPr>
          <a:xfrm>
            <a:off x="5784850" y="5259388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0448E6F-C4F5-4309-95D0-7186FEA3CEFD}"/>
              </a:ext>
            </a:extLst>
          </p:cNvPr>
          <p:cNvCxnSpPr/>
          <p:nvPr/>
        </p:nvCxnSpPr>
        <p:spPr>
          <a:xfrm>
            <a:off x="5765800" y="5991225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7" name="직사각형 25">
            <a:extLst>
              <a:ext uri="{FF2B5EF4-FFF2-40B4-BE49-F238E27FC236}">
                <a16:creationId xmlns:a16="http://schemas.microsoft.com/office/drawing/2014/main" id="{9982DB18-DCD3-4D70-AED2-4310084F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057775"/>
            <a:ext cx="154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Diffusion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8" name="직사각형 26">
            <a:extLst>
              <a:ext uri="{FF2B5EF4-FFF2-40B4-BE49-F238E27FC236}">
                <a16:creationId xmlns:a16="http://schemas.microsoft.com/office/drawing/2014/main" id="{E434DE21-0767-476B-8A5E-D82E9D604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797550"/>
            <a:ext cx="1306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Source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F2CAD43-1527-4B5F-96F3-5D8C68CBC9B4}"/>
              </a:ext>
            </a:extLst>
          </p:cNvPr>
          <p:cNvSpPr/>
          <p:nvPr/>
        </p:nvSpPr>
        <p:spPr>
          <a:xfrm>
            <a:off x="1089025" y="51165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D1A9A5-F39E-48A0-9FA9-016A0E69B001}"/>
              </a:ext>
            </a:extLst>
          </p:cNvPr>
          <p:cNvSpPr/>
          <p:nvPr/>
        </p:nvSpPr>
        <p:spPr>
          <a:xfrm>
            <a:off x="1079500" y="58404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7D5520-7AEF-4ABA-B217-6F4F385F18F4}"/>
              </a:ext>
            </a:extLst>
          </p:cNvPr>
          <p:cNvSpPr/>
          <p:nvPr/>
        </p:nvSpPr>
        <p:spPr>
          <a:xfrm>
            <a:off x="5432425" y="50911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07A796-5A20-4224-90DE-2AF848032BD7}"/>
              </a:ext>
            </a:extLst>
          </p:cNvPr>
          <p:cNvSpPr/>
          <p:nvPr/>
        </p:nvSpPr>
        <p:spPr>
          <a:xfrm>
            <a:off x="5419725" y="584676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3">
            <a:extLst>
              <a:ext uri="{FF2B5EF4-FFF2-40B4-BE49-F238E27FC236}">
                <a16:creationId xmlns:a16="http://schemas.microsoft.com/office/drawing/2014/main" id="{23D8158B-F0A1-4225-89BB-687A60A88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4313238"/>
            <a:ext cx="180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47" name="개체 15">
            <a:extLst>
              <a:ext uri="{FF2B5EF4-FFF2-40B4-BE49-F238E27FC236}">
                <a16:creationId xmlns:a16="http://schemas.microsoft.com/office/drawing/2014/main" id="{F9651D8B-62D0-4794-A90F-2892DACAA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5075" y="2432050"/>
          <a:ext cx="396557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317500" progId="Equation.DSMT4">
                  <p:embed/>
                </p:oleObj>
              </mc:Choice>
              <mc:Fallback>
                <p:oleObj name="Equation" r:id="rId2" imgW="1930400" imgH="317500" progId="Equation.DSMT4">
                  <p:embed/>
                  <p:pic>
                    <p:nvPicPr>
                      <p:cNvPr id="31747" name="개체 15">
                        <a:extLst>
                          <a:ext uri="{FF2B5EF4-FFF2-40B4-BE49-F238E27FC236}">
                            <a16:creationId xmlns:a16="http://schemas.microsoft.com/office/drawing/2014/main" id="{F9651D8B-62D0-4794-A90F-2892DACAA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2432050"/>
                        <a:ext cx="3965575" cy="649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Box 22">
            <a:extLst>
              <a:ext uri="{FF2B5EF4-FFF2-40B4-BE49-F238E27FC236}">
                <a16:creationId xmlns:a16="http://schemas.microsoft.com/office/drawing/2014/main" id="{853B6DF0-C9EB-4B7A-9802-398490949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1746250"/>
            <a:ext cx="215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E848D9E-5A7B-4192-9455-389B881D42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graphicFrame>
        <p:nvGraphicFramePr>
          <p:cNvPr id="31750" name="개체 12">
            <a:extLst>
              <a:ext uri="{FF2B5EF4-FFF2-40B4-BE49-F238E27FC236}">
                <a16:creationId xmlns:a16="http://schemas.microsoft.com/office/drawing/2014/main" id="{F6BC1519-97AD-419A-A700-2426D7209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1773238"/>
          <a:ext cx="1030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626" imgH="164957" progId="Equation.DSMT4">
                  <p:embed/>
                </p:oleObj>
              </mc:Choice>
              <mc:Fallback>
                <p:oleObj name="Equation" r:id="rId4" imgW="545626" imgH="164957" progId="Equation.DSMT4">
                  <p:embed/>
                  <p:pic>
                    <p:nvPicPr>
                      <p:cNvPr id="31750" name="개체 12">
                        <a:extLst>
                          <a:ext uri="{FF2B5EF4-FFF2-40B4-BE49-F238E27FC236}">
                            <a16:creationId xmlns:a16="http://schemas.microsoft.com/office/drawing/2014/main" id="{F6BC1519-97AD-419A-A700-2426D7209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1773238"/>
                        <a:ext cx="103028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개체 6">
            <a:extLst>
              <a:ext uri="{FF2B5EF4-FFF2-40B4-BE49-F238E27FC236}">
                <a16:creationId xmlns:a16="http://schemas.microsoft.com/office/drawing/2014/main" id="{0880831C-14FA-4478-8A16-A53343DAB3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7213" y="228600"/>
          <a:ext cx="34718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12200" imgH="317362" progId="Equation.DSMT4">
                  <p:embed/>
                </p:oleObj>
              </mc:Choice>
              <mc:Fallback>
                <p:oleObj name="Equation" r:id="rId6" imgW="1612200" imgH="317362" progId="Equation.DSMT4">
                  <p:embed/>
                  <p:pic>
                    <p:nvPicPr>
                      <p:cNvPr id="31751" name="개체 6">
                        <a:extLst>
                          <a:ext uri="{FF2B5EF4-FFF2-40B4-BE49-F238E27FC236}">
                            <a16:creationId xmlns:a16="http://schemas.microsoft.com/office/drawing/2014/main" id="{0880831C-14FA-4478-8A16-A53343DAB3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7213" y="228600"/>
                        <a:ext cx="3471862" cy="684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개체 3">
            <a:extLst>
              <a:ext uri="{FF2B5EF4-FFF2-40B4-BE49-F238E27FC236}">
                <a16:creationId xmlns:a16="http://schemas.microsoft.com/office/drawing/2014/main" id="{18CB0D68-E33F-41E8-89CF-AA6CCA6E5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1624013"/>
          <a:ext cx="17653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087" imgH="317362" progId="Equation.DSMT4">
                  <p:embed/>
                </p:oleObj>
              </mc:Choice>
              <mc:Fallback>
                <p:oleObj name="Equation" r:id="rId8" imgW="952087" imgH="317362" progId="Equation.DSMT4">
                  <p:embed/>
                  <p:pic>
                    <p:nvPicPr>
                      <p:cNvPr id="31752" name="개체 3">
                        <a:extLst>
                          <a:ext uri="{FF2B5EF4-FFF2-40B4-BE49-F238E27FC236}">
                            <a16:creationId xmlns:a16="http://schemas.microsoft.com/office/drawing/2014/main" id="{18CB0D68-E33F-41E8-89CF-AA6CCA6E5B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1624013"/>
                        <a:ext cx="1765300" cy="588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직사각형 4">
            <a:extLst>
              <a:ext uri="{FF2B5EF4-FFF2-40B4-BE49-F238E27FC236}">
                <a16:creationId xmlns:a16="http://schemas.microsoft.com/office/drawing/2014/main" id="{4BD99422-22A5-4FF0-BF54-84360686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73355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54" name="TextBox 22">
            <a:extLst>
              <a:ext uri="{FF2B5EF4-FFF2-40B4-BE49-F238E27FC236}">
                <a16:creationId xmlns:a16="http://schemas.microsoft.com/office/drawing/2014/main" id="{E79A1DBD-DA15-446A-9C2C-1C6165FE7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5463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5" name="개체 12">
            <a:extLst>
              <a:ext uri="{FF2B5EF4-FFF2-40B4-BE49-F238E27FC236}">
                <a16:creationId xmlns:a16="http://schemas.microsoft.com/office/drawing/2014/main" id="{F0777A73-A908-40F7-AC26-6C6ACDC9A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2582863"/>
          <a:ext cx="17240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003" imgH="177723" progId="Equation.DSMT4">
                  <p:embed/>
                </p:oleObj>
              </mc:Choice>
              <mc:Fallback>
                <p:oleObj name="Equation" r:id="rId10" imgW="914003" imgH="177723" progId="Equation.DSMT4">
                  <p:embed/>
                  <p:pic>
                    <p:nvPicPr>
                      <p:cNvPr id="31755" name="개체 12">
                        <a:extLst>
                          <a:ext uri="{FF2B5EF4-FFF2-40B4-BE49-F238E27FC236}">
                            <a16:creationId xmlns:a16="http://schemas.microsoft.com/office/drawing/2014/main" id="{F0777A73-A908-40F7-AC26-6C6ACDC9AB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2582863"/>
                        <a:ext cx="17240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직사각형 29">
            <a:extLst>
              <a:ext uri="{FF2B5EF4-FFF2-40B4-BE49-F238E27FC236}">
                <a16:creationId xmlns:a16="http://schemas.microsoft.com/office/drawing/2014/main" id="{44C4553B-D3F8-45C4-A5E2-4B88E5B6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2560638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57" name="개체 15">
            <a:extLst>
              <a:ext uri="{FF2B5EF4-FFF2-40B4-BE49-F238E27FC236}">
                <a16:creationId xmlns:a16="http://schemas.microsoft.com/office/drawing/2014/main" id="{B6A408CE-8DCE-4320-8B81-5D9C9E3DA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4288" y="3236913"/>
          <a:ext cx="367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90700" imgH="406400" progId="Equation.DSMT4">
                  <p:embed/>
                </p:oleObj>
              </mc:Choice>
              <mc:Fallback>
                <p:oleObj name="Equation" r:id="rId12" imgW="1790700" imgH="406400" progId="Equation.DSMT4">
                  <p:embed/>
                  <p:pic>
                    <p:nvPicPr>
                      <p:cNvPr id="31757" name="개체 15">
                        <a:extLst>
                          <a:ext uri="{FF2B5EF4-FFF2-40B4-BE49-F238E27FC236}">
                            <a16:creationId xmlns:a16="http://schemas.microsoft.com/office/drawing/2014/main" id="{B6A408CE-8DCE-4320-8B81-5D9C9E3DAF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3236913"/>
                        <a:ext cx="3678237" cy="831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Box 22">
            <a:extLst>
              <a:ext uri="{FF2B5EF4-FFF2-40B4-BE49-F238E27FC236}">
                <a16:creationId xmlns:a16="http://schemas.microsoft.com/office/drawing/2014/main" id="{47F0A974-5939-4199-9CE4-72318DE42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3414713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9" name="개체 12">
            <a:extLst>
              <a:ext uri="{FF2B5EF4-FFF2-40B4-BE49-F238E27FC236}">
                <a16:creationId xmlns:a16="http://schemas.microsoft.com/office/drawing/2014/main" id="{E14C9199-C8F9-4138-911A-3EC11CFCC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1275" y="3446463"/>
          <a:ext cx="21066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17600" imgH="190500" progId="Equation.DSMT4">
                  <p:embed/>
                </p:oleObj>
              </mc:Choice>
              <mc:Fallback>
                <p:oleObj name="Equation" r:id="rId14" imgW="1117600" imgH="190500" progId="Equation.DSMT4">
                  <p:embed/>
                  <p:pic>
                    <p:nvPicPr>
                      <p:cNvPr id="31759" name="개체 12">
                        <a:extLst>
                          <a:ext uri="{FF2B5EF4-FFF2-40B4-BE49-F238E27FC236}">
                            <a16:creationId xmlns:a16="http://schemas.microsoft.com/office/drawing/2014/main" id="{E14C9199-C8F9-4138-911A-3EC11CFCCB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446463"/>
                        <a:ext cx="21066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직사각형 33">
            <a:extLst>
              <a:ext uri="{FF2B5EF4-FFF2-40B4-BE49-F238E27FC236}">
                <a16:creationId xmlns:a16="http://schemas.microsoft.com/office/drawing/2014/main" id="{9AA65519-624C-4CA6-BF8D-811EEDE4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38" y="3408363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61" name="개체 15">
            <a:extLst>
              <a:ext uri="{FF2B5EF4-FFF2-40B4-BE49-F238E27FC236}">
                <a16:creationId xmlns:a16="http://schemas.microsoft.com/office/drawing/2014/main" id="{5648228E-73FB-4E60-80B1-36C5E5707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350" y="4233863"/>
          <a:ext cx="3886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91479" imgH="317362" progId="Equation.DSMT4">
                  <p:embed/>
                </p:oleObj>
              </mc:Choice>
              <mc:Fallback>
                <p:oleObj name="Equation" r:id="rId16" imgW="1891479" imgH="317362" progId="Equation.DSMT4">
                  <p:embed/>
                  <p:pic>
                    <p:nvPicPr>
                      <p:cNvPr id="31761" name="개체 15">
                        <a:extLst>
                          <a:ext uri="{FF2B5EF4-FFF2-40B4-BE49-F238E27FC236}">
                            <a16:creationId xmlns:a16="http://schemas.microsoft.com/office/drawing/2014/main" id="{5648228E-73FB-4E60-80B1-36C5E57071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4233863"/>
                        <a:ext cx="3886200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개체 12">
            <a:extLst>
              <a:ext uri="{FF2B5EF4-FFF2-40B4-BE49-F238E27FC236}">
                <a16:creationId xmlns:a16="http://schemas.microsoft.com/office/drawing/2014/main" id="{27843CFE-6640-4F39-BDA3-510120180D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4364038"/>
          <a:ext cx="18192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64781" imgH="177723" progId="Equation.DSMT4">
                  <p:embed/>
                </p:oleObj>
              </mc:Choice>
              <mc:Fallback>
                <p:oleObj name="Equation" r:id="rId18" imgW="964781" imgH="177723" progId="Equation.DSMT4">
                  <p:embed/>
                  <p:pic>
                    <p:nvPicPr>
                      <p:cNvPr id="31762" name="개체 12">
                        <a:extLst>
                          <a:ext uri="{FF2B5EF4-FFF2-40B4-BE49-F238E27FC236}">
                            <a16:creationId xmlns:a16="http://schemas.microsoft.com/office/drawing/2014/main" id="{27843CFE-6640-4F39-BDA3-510120180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4364038"/>
                        <a:ext cx="18192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직사각형 36">
            <a:extLst>
              <a:ext uri="{FF2B5EF4-FFF2-40B4-BE49-F238E27FC236}">
                <a16:creationId xmlns:a16="http://schemas.microsoft.com/office/drawing/2014/main" id="{777FCBA0-7145-4CD4-B57A-545E5629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4314825"/>
            <a:ext cx="43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4" name="TextBox 13">
            <a:extLst>
              <a:ext uri="{FF2B5EF4-FFF2-40B4-BE49-F238E27FC236}">
                <a16:creationId xmlns:a16="http://schemas.microsoft.com/office/drawing/2014/main" id="{D92CE299-278F-405C-9240-3042A30B9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130800"/>
            <a:ext cx="2144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Turbulence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5" name="개체 15">
            <a:extLst>
              <a:ext uri="{FF2B5EF4-FFF2-40B4-BE49-F238E27FC236}">
                <a16:creationId xmlns:a16="http://schemas.microsoft.com/office/drawing/2014/main" id="{66C12AE6-110D-4D7E-8F55-32F9ABB22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4999038"/>
          <a:ext cx="35464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726451" imgH="317362" progId="Equation.DSMT4">
                  <p:embed/>
                </p:oleObj>
              </mc:Choice>
              <mc:Fallback>
                <p:oleObj name="Equation" r:id="rId20" imgW="1726451" imgH="317362" progId="Equation.DSMT4">
                  <p:embed/>
                  <p:pic>
                    <p:nvPicPr>
                      <p:cNvPr id="31765" name="개체 15">
                        <a:extLst>
                          <a:ext uri="{FF2B5EF4-FFF2-40B4-BE49-F238E27FC236}">
                            <a16:creationId xmlns:a16="http://schemas.microsoft.com/office/drawing/2014/main" id="{66C12AE6-110D-4D7E-8F55-32F9ABB223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4999038"/>
                        <a:ext cx="35464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개체 12">
            <a:extLst>
              <a:ext uri="{FF2B5EF4-FFF2-40B4-BE49-F238E27FC236}">
                <a16:creationId xmlns:a16="http://schemas.microsoft.com/office/drawing/2014/main" id="{40BAA385-E410-4D16-A4C7-757CEB542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6088" y="5149850"/>
          <a:ext cx="33528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777229" imgH="177723" progId="Equation.DSMT4">
                  <p:embed/>
                </p:oleObj>
              </mc:Choice>
              <mc:Fallback>
                <p:oleObj name="Equation" r:id="rId22" imgW="1777229" imgH="177723" progId="Equation.DSMT4">
                  <p:embed/>
                  <p:pic>
                    <p:nvPicPr>
                      <p:cNvPr id="31766" name="개체 12">
                        <a:extLst>
                          <a:ext uri="{FF2B5EF4-FFF2-40B4-BE49-F238E27FC236}">
                            <a16:creationId xmlns:a16="http://schemas.microsoft.com/office/drawing/2014/main" id="{40BAA385-E410-4D16-A4C7-757CEB542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49850"/>
                        <a:ext cx="33528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직사각형 40">
            <a:extLst>
              <a:ext uri="{FF2B5EF4-FFF2-40B4-BE49-F238E27FC236}">
                <a16:creationId xmlns:a16="http://schemas.microsoft.com/office/drawing/2014/main" id="{A7313839-1207-4B13-8F1B-B8B2E649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5124450"/>
            <a:ext cx="430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8" name="TextBox 13">
            <a:extLst>
              <a:ext uri="{FF2B5EF4-FFF2-40B4-BE49-F238E27FC236}">
                <a16:creationId xmlns:a16="http://schemas.microsoft.com/office/drawing/2014/main" id="{0544A5A0-2B52-4C0A-96AF-D2E3706F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821363"/>
            <a:ext cx="197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Gas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9" name="개체 1">
            <a:extLst>
              <a:ext uri="{FF2B5EF4-FFF2-40B4-BE49-F238E27FC236}">
                <a16:creationId xmlns:a16="http://schemas.microsoft.com/office/drawing/2014/main" id="{A667EBFF-011D-4537-B45A-59AA36F66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5821363"/>
          <a:ext cx="957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469696" imgH="165028" progId="Equation.DSMT4">
                  <p:embed/>
                </p:oleObj>
              </mc:Choice>
              <mc:Fallback>
                <p:oleObj name="Equation" r:id="rId24" imgW="469696" imgH="165028" progId="Equation.DSMT4">
                  <p:embed/>
                  <p:pic>
                    <p:nvPicPr>
                      <p:cNvPr id="31769" name="개체 1">
                        <a:extLst>
                          <a:ext uri="{FF2B5EF4-FFF2-40B4-BE49-F238E27FC236}">
                            <a16:creationId xmlns:a16="http://schemas.microsoft.com/office/drawing/2014/main" id="{A667EBFF-011D-4537-B45A-59AA36F668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5821363"/>
                        <a:ext cx="957262" cy="336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– Finite 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FB52F6-8E82-46C4-A0DF-DD2D4CDEDE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010" y="2297281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E0707-E4D2-4FF3-AB74-190D6509EA0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78375" y="2176607"/>
            <a:ext cx="3016210" cy="7396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2773" name="TextBox 28">
            <a:extLst>
              <a:ext uri="{FF2B5EF4-FFF2-40B4-BE49-F238E27FC236}">
                <a16:creationId xmlns:a16="http://schemas.microsoft.com/office/drawing/2014/main" id="{C9FB58F8-ACC1-406D-B505-61446E2B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Integral form</a:t>
            </a:r>
          </a:p>
        </p:txBody>
      </p:sp>
      <p:sp>
        <p:nvSpPr>
          <p:cNvPr id="32774" name="TextBox 29">
            <a:extLst>
              <a:ext uri="{FF2B5EF4-FFF2-40B4-BE49-F238E27FC236}">
                <a16:creationId xmlns:a16="http://schemas.microsoft.com/office/drawing/2014/main" id="{2364BF10-F559-4025-BF07-FB4B209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Differential form</a:t>
            </a:r>
          </a:p>
        </p:txBody>
      </p:sp>
      <p:grpSp>
        <p:nvGrpSpPr>
          <p:cNvPr id="32775" name="Group 33">
            <a:extLst>
              <a:ext uri="{FF2B5EF4-FFF2-40B4-BE49-F238E27FC236}">
                <a16:creationId xmlns:a16="http://schemas.microsoft.com/office/drawing/2014/main" id="{43B53F51-B1F3-48F9-ACD6-89257CF993DF}"/>
              </a:ext>
            </a:extLst>
          </p:cNvPr>
          <p:cNvGrpSpPr>
            <a:grpSpLocks/>
          </p:cNvGrpSpPr>
          <p:nvPr/>
        </p:nvGrpSpPr>
        <p:grpSpPr bwMode="auto">
          <a:xfrm>
            <a:off x="1693863" y="3259138"/>
            <a:ext cx="4029075" cy="3051175"/>
            <a:chOff x="6501384" y="3325126"/>
            <a:chExt cx="4419600" cy="3312861"/>
          </a:xfrm>
        </p:grpSpPr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069B033D-A6A6-445B-8459-29A95F1FCE3A}"/>
                </a:ext>
              </a:extLst>
            </p:cNvPr>
            <p:cNvSpPr/>
            <p:nvPr/>
          </p:nvSpPr>
          <p:spPr>
            <a:xfrm>
              <a:off x="6501384" y="3328573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68056CA-E851-4A5E-8FE5-3A498B0D3BB2}"/>
                </a:ext>
              </a:extLst>
            </p:cNvPr>
            <p:cNvSpPr/>
            <p:nvPr/>
          </p:nvSpPr>
          <p:spPr>
            <a:xfrm>
              <a:off x="7607154" y="3328573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A08CB9A-AE74-4B2D-86B4-B2DA0B12E85E}"/>
                </a:ext>
              </a:extLst>
            </p:cNvPr>
            <p:cNvSpPr/>
            <p:nvPr/>
          </p:nvSpPr>
          <p:spPr>
            <a:xfrm>
              <a:off x="8711183" y="3325126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53D5659B-2C7C-4B11-A49B-A78FE4186060}"/>
                </a:ext>
              </a:extLst>
            </p:cNvPr>
            <p:cNvSpPr/>
            <p:nvPr/>
          </p:nvSpPr>
          <p:spPr>
            <a:xfrm>
              <a:off x="6501384" y="4300714"/>
              <a:ext cx="1105770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2525DF86-0017-4E5F-B455-65A27CCD86EA}"/>
                </a:ext>
              </a:extLst>
            </p:cNvPr>
            <p:cNvSpPr/>
            <p:nvPr/>
          </p:nvSpPr>
          <p:spPr>
            <a:xfrm>
              <a:off x="7607154" y="4300714"/>
              <a:ext cx="1107512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BAE517E4-C562-463F-89A7-D75F4A8505B5}"/>
                </a:ext>
              </a:extLst>
            </p:cNvPr>
            <p:cNvSpPr/>
            <p:nvPr/>
          </p:nvSpPr>
          <p:spPr>
            <a:xfrm>
              <a:off x="8711183" y="4298989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A1329F98-CC1F-49B9-901B-95D31AB3A6B9}"/>
                </a:ext>
              </a:extLst>
            </p:cNvPr>
            <p:cNvSpPr/>
            <p:nvPr/>
          </p:nvSpPr>
          <p:spPr>
            <a:xfrm>
              <a:off x="6501384" y="5271130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F617A07C-453A-41DB-A839-102B072C09AE}"/>
                </a:ext>
              </a:extLst>
            </p:cNvPr>
            <p:cNvSpPr/>
            <p:nvPr/>
          </p:nvSpPr>
          <p:spPr>
            <a:xfrm>
              <a:off x="7607154" y="5271130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F3429297-EA8E-40A5-97B3-4789801AFC68}"/>
                </a:ext>
              </a:extLst>
            </p:cNvPr>
            <p:cNvSpPr/>
            <p:nvPr/>
          </p:nvSpPr>
          <p:spPr>
            <a:xfrm>
              <a:off x="8711183" y="5267682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BE681-2171-4B13-8040-7D80B3F8B17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853687" y="5273750"/>
              <a:ext cx="1252832" cy="401069"/>
            </a:xfrm>
            <a:prstGeom prst="rect">
              <a:avLst/>
            </a:prstGeom>
            <a:blipFill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75C10C-0CFE-4487-AB66-D19EB1DF9B0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42910" y="5243552"/>
              <a:ext cx="684098" cy="401069"/>
            </a:xfrm>
            <a:prstGeom prst="rect">
              <a:avLst/>
            </a:prstGeom>
            <a:blipFill>
              <a:blip r:embed="rId6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DD992E-452F-4250-9678-40BFE9CAE5A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22268" y="5255603"/>
              <a:ext cx="1198716" cy="401069"/>
            </a:xfrm>
            <a:prstGeom prst="rect">
              <a:avLst/>
            </a:prstGeom>
            <a:blipFill>
              <a:blip r:embed="rId7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ED126-A954-470D-A840-753082DC36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39772" y="6236918"/>
              <a:ext cx="1228580" cy="401069"/>
            </a:xfrm>
            <a:prstGeom prst="rect">
              <a:avLst/>
            </a:prstGeom>
            <a:blipFill>
              <a:blip r:embed="rId8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C6596F-1647-48E7-9CF4-2D1FC67FE4C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76083" y="4307109"/>
              <a:ext cx="1142814" cy="401069"/>
            </a:xfrm>
            <a:prstGeom prst="rect">
              <a:avLst/>
            </a:prstGeom>
            <a:blipFill>
              <a:blip r:embed="rId9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46" name="Oval 48">
            <a:extLst>
              <a:ext uri="{FF2B5EF4-FFF2-40B4-BE49-F238E27FC236}">
                <a16:creationId xmlns:a16="http://schemas.microsoft.com/office/drawing/2014/main" id="{8E34A7C9-61B9-456F-B87B-7B10F556ADEB}"/>
              </a:ext>
            </a:extLst>
          </p:cNvPr>
          <p:cNvSpPr/>
          <p:nvPr/>
        </p:nvSpPr>
        <p:spPr>
          <a:xfrm>
            <a:off x="3627438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FD415D06-4290-40A1-AB11-F292B148B884}"/>
              </a:ext>
            </a:extLst>
          </p:cNvPr>
          <p:cNvSpPr/>
          <p:nvPr/>
        </p:nvSpPr>
        <p:spPr>
          <a:xfrm>
            <a:off x="4621213" y="3200400"/>
            <a:ext cx="163512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id="{36B0A06E-CB7C-43C4-BF3B-86BFD481A9FB}"/>
              </a:ext>
            </a:extLst>
          </p:cNvPr>
          <p:cNvSpPr/>
          <p:nvPr/>
        </p:nvSpPr>
        <p:spPr>
          <a:xfrm>
            <a:off x="2620963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EEFAF055-4A01-43BF-9007-A7DC274A195D}"/>
              </a:ext>
            </a:extLst>
          </p:cNvPr>
          <p:cNvSpPr/>
          <p:nvPr/>
        </p:nvSpPr>
        <p:spPr>
          <a:xfrm>
            <a:off x="1611313" y="3173413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Oval 52">
            <a:extLst>
              <a:ext uri="{FF2B5EF4-FFF2-40B4-BE49-F238E27FC236}">
                <a16:creationId xmlns:a16="http://schemas.microsoft.com/office/drawing/2014/main" id="{4E274FB9-9BEB-468B-B59D-8AAE7EBC3F3F}"/>
              </a:ext>
            </a:extLst>
          </p:cNvPr>
          <p:cNvSpPr/>
          <p:nvPr/>
        </p:nvSpPr>
        <p:spPr>
          <a:xfrm>
            <a:off x="1611313" y="40592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Oval 53">
            <a:extLst>
              <a:ext uri="{FF2B5EF4-FFF2-40B4-BE49-F238E27FC236}">
                <a16:creationId xmlns:a16="http://schemas.microsoft.com/office/drawing/2014/main" id="{5205D160-61A5-481D-B2D9-5A3CD09B90E6}"/>
              </a:ext>
            </a:extLst>
          </p:cNvPr>
          <p:cNvSpPr/>
          <p:nvPr/>
        </p:nvSpPr>
        <p:spPr>
          <a:xfrm>
            <a:off x="2608263" y="40846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79C1AFBD-A83C-43B3-BAEE-9FE0DB011203}"/>
              </a:ext>
            </a:extLst>
          </p:cNvPr>
          <p:cNvSpPr/>
          <p:nvPr/>
        </p:nvSpPr>
        <p:spPr>
          <a:xfrm>
            <a:off x="3621088" y="4065588"/>
            <a:ext cx="163512" cy="182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Oval 55">
            <a:extLst>
              <a:ext uri="{FF2B5EF4-FFF2-40B4-BE49-F238E27FC236}">
                <a16:creationId xmlns:a16="http://schemas.microsoft.com/office/drawing/2014/main" id="{28FFDD0E-1E12-4B42-A538-EBAD94CD2304}"/>
              </a:ext>
            </a:extLst>
          </p:cNvPr>
          <p:cNvSpPr/>
          <p:nvPr/>
        </p:nvSpPr>
        <p:spPr>
          <a:xfrm>
            <a:off x="4640263" y="40671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Oval 56">
            <a:extLst>
              <a:ext uri="{FF2B5EF4-FFF2-40B4-BE49-F238E27FC236}">
                <a16:creationId xmlns:a16="http://schemas.microsoft.com/office/drawing/2014/main" id="{8736AD77-F103-403E-BC88-32AD1F40B311}"/>
              </a:ext>
            </a:extLst>
          </p:cNvPr>
          <p:cNvSpPr/>
          <p:nvPr/>
        </p:nvSpPr>
        <p:spPr>
          <a:xfrm>
            <a:off x="1606550" y="4951413"/>
            <a:ext cx="163513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9B99C516-0AC6-4209-8B6F-437DE7AD1BCB}"/>
              </a:ext>
            </a:extLst>
          </p:cNvPr>
          <p:cNvSpPr/>
          <p:nvPr/>
        </p:nvSpPr>
        <p:spPr>
          <a:xfrm>
            <a:off x="260826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6" name="Oval 58">
            <a:extLst>
              <a:ext uri="{FF2B5EF4-FFF2-40B4-BE49-F238E27FC236}">
                <a16:creationId xmlns:a16="http://schemas.microsoft.com/office/drawing/2014/main" id="{C511D9EE-C666-4E74-869C-424BA6C24D08}"/>
              </a:ext>
            </a:extLst>
          </p:cNvPr>
          <p:cNvSpPr/>
          <p:nvPr/>
        </p:nvSpPr>
        <p:spPr>
          <a:xfrm>
            <a:off x="364331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13EB6677-289E-43A4-A566-0D9902798D6C}"/>
              </a:ext>
            </a:extLst>
          </p:cNvPr>
          <p:cNvSpPr/>
          <p:nvPr/>
        </p:nvSpPr>
        <p:spPr>
          <a:xfrm>
            <a:off x="4618038" y="494188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8" name="Oval 60">
            <a:extLst>
              <a:ext uri="{FF2B5EF4-FFF2-40B4-BE49-F238E27FC236}">
                <a16:creationId xmlns:a16="http://schemas.microsoft.com/office/drawing/2014/main" id="{7513DCBD-1882-499D-9267-AB97962E4267}"/>
              </a:ext>
            </a:extLst>
          </p:cNvPr>
          <p:cNvSpPr/>
          <p:nvPr/>
        </p:nvSpPr>
        <p:spPr>
          <a:xfrm>
            <a:off x="1614488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5FB8047A-2DFE-48AA-A7F5-92E3EB3E189C}"/>
              </a:ext>
            </a:extLst>
          </p:cNvPr>
          <p:cNvSpPr/>
          <p:nvPr/>
        </p:nvSpPr>
        <p:spPr>
          <a:xfrm>
            <a:off x="2608263" y="587692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0" name="Oval 62">
            <a:extLst>
              <a:ext uri="{FF2B5EF4-FFF2-40B4-BE49-F238E27FC236}">
                <a16:creationId xmlns:a16="http://schemas.microsoft.com/office/drawing/2014/main" id="{E47CDED3-FB34-4649-AA5C-3E1FAB8501E1}"/>
              </a:ext>
            </a:extLst>
          </p:cNvPr>
          <p:cNvSpPr/>
          <p:nvPr/>
        </p:nvSpPr>
        <p:spPr>
          <a:xfrm>
            <a:off x="3627438" y="58420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1" name="Oval 63">
            <a:extLst>
              <a:ext uri="{FF2B5EF4-FFF2-40B4-BE49-F238E27FC236}">
                <a16:creationId xmlns:a16="http://schemas.microsoft.com/office/drawing/2014/main" id="{4E575D5B-4CE9-4179-A18A-4D359B5F9AFF}"/>
              </a:ext>
            </a:extLst>
          </p:cNvPr>
          <p:cNvSpPr/>
          <p:nvPr/>
        </p:nvSpPr>
        <p:spPr>
          <a:xfrm>
            <a:off x="4613275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32792" name="Group 78">
            <a:extLst>
              <a:ext uri="{FF2B5EF4-FFF2-40B4-BE49-F238E27FC236}">
                <a16:creationId xmlns:a16="http://schemas.microsoft.com/office/drawing/2014/main" id="{3ADB5A01-944B-4C9F-9965-E9FCEAEB2F5C}"/>
              </a:ext>
            </a:extLst>
          </p:cNvPr>
          <p:cNvGrpSpPr>
            <a:grpSpLocks/>
          </p:cNvGrpSpPr>
          <p:nvPr/>
        </p:nvGrpSpPr>
        <p:grpSpPr bwMode="auto">
          <a:xfrm>
            <a:off x="6815138" y="3173413"/>
            <a:ext cx="4052887" cy="2859087"/>
            <a:chOff x="6495440" y="3413464"/>
            <a:chExt cx="3477662" cy="2446308"/>
          </a:xfrm>
        </p:grpSpPr>
        <p:grpSp>
          <p:nvGrpSpPr>
            <p:cNvPr id="32793" name="Group 6">
              <a:extLst>
                <a:ext uri="{FF2B5EF4-FFF2-40B4-BE49-F238E27FC236}">
                  <a16:creationId xmlns:a16="http://schemas.microsoft.com/office/drawing/2014/main" id="{91413A24-9AE1-4BB5-A68B-696CF6AFE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1547" y="3413464"/>
              <a:ext cx="2764965" cy="2438002"/>
              <a:chOff x="6501384" y="3325126"/>
              <a:chExt cx="3316224" cy="2914840"/>
            </a:xfrm>
          </p:grpSpPr>
          <p:sp>
            <p:nvSpPr>
              <p:cNvPr id="78" name="Rectangle 20">
                <a:extLst>
                  <a:ext uri="{FF2B5EF4-FFF2-40B4-BE49-F238E27FC236}">
                    <a16:creationId xmlns:a16="http://schemas.microsoft.com/office/drawing/2014/main" id="{EBE19459-8507-43DB-9251-AE675A20FC7F}"/>
                  </a:ext>
                </a:extLst>
              </p:cNvPr>
              <p:cNvSpPr/>
              <p:nvPr/>
            </p:nvSpPr>
            <p:spPr>
              <a:xfrm>
                <a:off x="6502036" y="3328374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9" name="Rectangle 21">
                <a:extLst>
                  <a:ext uri="{FF2B5EF4-FFF2-40B4-BE49-F238E27FC236}">
                    <a16:creationId xmlns:a16="http://schemas.microsoft.com/office/drawing/2014/main" id="{AF33517D-7D40-4BA6-98AD-8D8F8A594A58}"/>
                  </a:ext>
                </a:extLst>
              </p:cNvPr>
              <p:cNvSpPr/>
              <p:nvPr/>
            </p:nvSpPr>
            <p:spPr>
              <a:xfrm>
                <a:off x="7608099" y="3328374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ED2CEFEF-46C1-4503-B40F-CA701F80D7B2}"/>
                  </a:ext>
                </a:extLst>
              </p:cNvPr>
              <p:cNvSpPr/>
              <p:nvPr/>
            </p:nvSpPr>
            <p:spPr>
              <a:xfrm>
                <a:off x="8710893" y="3325126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C2E7F4ED-A6A2-4400-854D-0091941D4418}"/>
                  </a:ext>
                </a:extLst>
              </p:cNvPr>
              <p:cNvSpPr/>
              <p:nvPr/>
            </p:nvSpPr>
            <p:spPr>
              <a:xfrm>
                <a:off x="6502036" y="4301132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2" name="Rectangle 24">
                <a:extLst>
                  <a:ext uri="{FF2B5EF4-FFF2-40B4-BE49-F238E27FC236}">
                    <a16:creationId xmlns:a16="http://schemas.microsoft.com/office/drawing/2014/main" id="{E06E4040-D9D3-476C-B547-90CBAAB7722F}"/>
                  </a:ext>
                </a:extLst>
              </p:cNvPr>
              <p:cNvSpPr/>
              <p:nvPr/>
            </p:nvSpPr>
            <p:spPr>
              <a:xfrm>
                <a:off x="7608099" y="4301132"/>
                <a:ext cx="1106062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3" name="Rectangle 25">
                <a:extLst>
                  <a:ext uri="{FF2B5EF4-FFF2-40B4-BE49-F238E27FC236}">
                    <a16:creationId xmlns:a16="http://schemas.microsoft.com/office/drawing/2014/main" id="{9D5DC3BC-2534-40C3-ADDF-8AFF1304D9FE}"/>
                  </a:ext>
                </a:extLst>
              </p:cNvPr>
              <p:cNvSpPr/>
              <p:nvPr/>
            </p:nvSpPr>
            <p:spPr>
              <a:xfrm>
                <a:off x="8710893" y="4297884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4" name="Rectangle 26">
                <a:extLst>
                  <a:ext uri="{FF2B5EF4-FFF2-40B4-BE49-F238E27FC236}">
                    <a16:creationId xmlns:a16="http://schemas.microsoft.com/office/drawing/2014/main" id="{7C679BF2-CDE7-4508-A8EF-4E68AE6BC37A}"/>
                  </a:ext>
                </a:extLst>
              </p:cNvPr>
              <p:cNvSpPr/>
              <p:nvPr/>
            </p:nvSpPr>
            <p:spPr>
              <a:xfrm>
                <a:off x="6502036" y="5270643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5" name="Rectangle 27">
                <a:extLst>
                  <a:ext uri="{FF2B5EF4-FFF2-40B4-BE49-F238E27FC236}">
                    <a16:creationId xmlns:a16="http://schemas.microsoft.com/office/drawing/2014/main" id="{4569E9CB-8D6D-4F1A-B438-9B477EC98334}"/>
                  </a:ext>
                </a:extLst>
              </p:cNvPr>
              <p:cNvSpPr/>
              <p:nvPr/>
            </p:nvSpPr>
            <p:spPr>
              <a:xfrm>
                <a:off x="7608099" y="5270643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6" name="Rectangle 28">
                <a:extLst>
                  <a:ext uri="{FF2B5EF4-FFF2-40B4-BE49-F238E27FC236}">
                    <a16:creationId xmlns:a16="http://schemas.microsoft.com/office/drawing/2014/main" id="{5DAB3057-5036-4F66-8ADC-8BCF17ACA6AC}"/>
                  </a:ext>
                </a:extLst>
              </p:cNvPr>
              <p:cNvSpPr/>
              <p:nvPr/>
            </p:nvSpPr>
            <p:spPr>
              <a:xfrm>
                <a:off x="8710893" y="5267395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0E7DF9-BA55-4C33-8F91-05E48570A73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870314" y="4669719"/>
              <a:ext cx="623696" cy="369332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190FF381-20E9-4D8C-9DCE-82319164F8F8}"/>
                </a:ext>
              </a:extLst>
            </p:cNvPr>
            <p:cNvSpPr/>
            <p:nvPr/>
          </p:nvSpPr>
          <p:spPr>
            <a:xfrm>
              <a:off x="7041676" y="5359916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6" name="Oval 70">
              <a:extLst>
                <a:ext uri="{FF2B5EF4-FFF2-40B4-BE49-F238E27FC236}">
                  <a16:creationId xmlns:a16="http://schemas.microsoft.com/office/drawing/2014/main" id="{FD709E9C-F79F-426B-9A3B-CCC0D71EC7C8}"/>
                </a:ext>
              </a:extLst>
            </p:cNvPr>
            <p:cNvSpPr/>
            <p:nvPr/>
          </p:nvSpPr>
          <p:spPr>
            <a:xfrm>
              <a:off x="8888801" y="5320525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7B2AA77-F6DE-4F36-BAC1-EC25E6EFBA3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857870" y="4662987"/>
              <a:ext cx="1115232" cy="36933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304419-01F4-4115-8A96-5A54E2848A0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0961" y="5490440"/>
              <a:ext cx="1115232" cy="36933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634EFC-898F-4AC6-ACF6-7C741A65E13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9880" y="3875286"/>
              <a:ext cx="1115232" cy="369332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53F7B4-2BDF-4A71-A58A-41A2F8CCDE5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95440" y="4699647"/>
              <a:ext cx="1115232" cy="369332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1" name="Oval 65">
              <a:extLst>
                <a:ext uri="{FF2B5EF4-FFF2-40B4-BE49-F238E27FC236}">
                  <a16:creationId xmlns:a16="http://schemas.microsoft.com/office/drawing/2014/main" id="{ECDE2DF1-9D77-4DB7-B764-1A998F65B741}"/>
                </a:ext>
              </a:extLst>
            </p:cNvPr>
            <p:cNvSpPr/>
            <p:nvPr/>
          </p:nvSpPr>
          <p:spPr>
            <a:xfrm>
              <a:off x="7937995" y="45082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2" name="Oval 66">
              <a:extLst>
                <a:ext uri="{FF2B5EF4-FFF2-40B4-BE49-F238E27FC236}">
                  <a16:creationId xmlns:a16="http://schemas.microsoft.com/office/drawing/2014/main" id="{4C393D62-613A-409A-A975-B7A3834CD111}"/>
                </a:ext>
              </a:extLst>
            </p:cNvPr>
            <p:cNvSpPr/>
            <p:nvPr/>
          </p:nvSpPr>
          <p:spPr>
            <a:xfrm>
              <a:off x="8871093" y="4515049"/>
              <a:ext cx="164824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3" name="Oval 67">
              <a:extLst>
                <a:ext uri="{FF2B5EF4-FFF2-40B4-BE49-F238E27FC236}">
                  <a16:creationId xmlns:a16="http://schemas.microsoft.com/office/drawing/2014/main" id="{C80CB000-B48A-40D2-99FE-57F1D3CA46D9}"/>
                </a:ext>
              </a:extLst>
            </p:cNvPr>
            <p:cNvSpPr/>
            <p:nvPr/>
          </p:nvSpPr>
          <p:spPr>
            <a:xfrm>
              <a:off x="7041676" y="45408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4" name="Oval 69">
              <a:extLst>
                <a:ext uri="{FF2B5EF4-FFF2-40B4-BE49-F238E27FC236}">
                  <a16:creationId xmlns:a16="http://schemas.microsoft.com/office/drawing/2014/main" id="{68690967-0D43-446E-A113-4D8B1D99767B}"/>
                </a:ext>
              </a:extLst>
            </p:cNvPr>
            <p:cNvSpPr/>
            <p:nvPr/>
          </p:nvSpPr>
          <p:spPr>
            <a:xfrm>
              <a:off x="7993845" y="5359916"/>
              <a:ext cx="163462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5" name="Oval 71">
              <a:extLst>
                <a:ext uri="{FF2B5EF4-FFF2-40B4-BE49-F238E27FC236}">
                  <a16:creationId xmlns:a16="http://schemas.microsoft.com/office/drawing/2014/main" id="{9A8E6053-7B3D-488D-B2E0-4220569AB2EC}"/>
                </a:ext>
              </a:extLst>
            </p:cNvPr>
            <p:cNvSpPr/>
            <p:nvPr/>
          </p:nvSpPr>
          <p:spPr>
            <a:xfrm>
              <a:off x="8871093" y="3750324"/>
              <a:ext cx="164824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6" name="Oval 72">
              <a:extLst>
                <a:ext uri="{FF2B5EF4-FFF2-40B4-BE49-F238E27FC236}">
                  <a16:creationId xmlns:a16="http://schemas.microsoft.com/office/drawing/2014/main" id="{87C7B4A1-583E-486A-87F8-7D2E0C47F0D7}"/>
                </a:ext>
              </a:extLst>
            </p:cNvPr>
            <p:cNvSpPr/>
            <p:nvPr/>
          </p:nvSpPr>
          <p:spPr>
            <a:xfrm>
              <a:off x="7948893" y="3755757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7" name="Oval 73">
              <a:extLst>
                <a:ext uri="{FF2B5EF4-FFF2-40B4-BE49-F238E27FC236}">
                  <a16:creationId xmlns:a16="http://schemas.microsoft.com/office/drawing/2014/main" id="{16B36AAA-F9B0-4D28-A529-6967228E87B9}"/>
                </a:ext>
              </a:extLst>
            </p:cNvPr>
            <p:cNvSpPr/>
            <p:nvPr/>
          </p:nvSpPr>
          <p:spPr>
            <a:xfrm>
              <a:off x="7041676" y="3738099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– Differential Form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2A05D3-7CDE-4699-AF41-4612B1DDB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2018316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4820" name="TextBox 86">
            <a:extLst>
              <a:ext uri="{FF2B5EF4-FFF2-40B4-BE49-F238E27FC236}">
                <a16:creationId xmlns:a16="http://schemas.microsoft.com/office/drawing/2014/main" id="{D827F37A-A138-417F-975A-9DAA1407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479550"/>
            <a:ext cx="4021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34821" name="TextBox 87">
            <a:extLst>
              <a:ext uri="{FF2B5EF4-FFF2-40B4-BE49-F238E27FC236}">
                <a16:creationId xmlns:a16="http://schemas.microsoft.com/office/drawing/2014/main" id="{2FEE9517-AA89-4226-90B1-86F26204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94000"/>
            <a:ext cx="5172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Integrate over a control volume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83759B-0446-45AA-8F55-ED7E8F67B4A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3449100"/>
            <a:ext cx="3026021" cy="80823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4823" name="Group 8">
            <a:extLst>
              <a:ext uri="{FF2B5EF4-FFF2-40B4-BE49-F238E27FC236}">
                <a16:creationId xmlns:a16="http://schemas.microsoft.com/office/drawing/2014/main" id="{1D8B98D6-FCDB-4702-9F9F-4417EC7D95BA}"/>
              </a:ext>
            </a:extLst>
          </p:cNvPr>
          <p:cNvGrpSpPr>
            <a:grpSpLocks/>
          </p:cNvGrpSpPr>
          <p:nvPr/>
        </p:nvGrpSpPr>
        <p:grpSpPr bwMode="auto">
          <a:xfrm>
            <a:off x="7826375" y="1427163"/>
            <a:ext cx="3316288" cy="2914650"/>
            <a:chOff x="3396138" y="3231567"/>
            <a:chExt cx="3316224" cy="2914840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CB3BE840-45B5-446D-B970-DD595B84C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4BC947D0-6A7B-42AC-9BA7-D4A0596D39D8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26">
                <a:extLst>
                  <a:ext uri="{FF2B5EF4-FFF2-40B4-BE49-F238E27FC236}">
                    <a16:creationId xmlns:a16="http://schemas.microsoft.com/office/drawing/2014/main" id="{C8D111D6-8636-497F-884E-7F2F69E0F578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27">
                <a:extLst>
                  <a:ext uri="{FF2B5EF4-FFF2-40B4-BE49-F238E27FC236}">
                    <a16:creationId xmlns:a16="http://schemas.microsoft.com/office/drawing/2014/main" id="{041EF04A-F993-416C-9911-35CE767F95DE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7" name="Rectangle 28">
                <a:extLst>
                  <a:ext uri="{FF2B5EF4-FFF2-40B4-BE49-F238E27FC236}">
                    <a16:creationId xmlns:a16="http://schemas.microsoft.com/office/drawing/2014/main" id="{9F4C0FF1-2EAE-43D4-86A3-89A27317DF3A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8" name="Rectangle 29">
                <a:extLst>
                  <a:ext uri="{FF2B5EF4-FFF2-40B4-BE49-F238E27FC236}">
                    <a16:creationId xmlns:a16="http://schemas.microsoft.com/office/drawing/2014/main" id="{AC443B1C-117E-4005-8803-7CC1A889B865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0DCB65E4-0DB1-4AF2-8843-687730E73BE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0" name="Rectangle 31">
                <a:extLst>
                  <a:ext uri="{FF2B5EF4-FFF2-40B4-BE49-F238E27FC236}">
                    <a16:creationId xmlns:a16="http://schemas.microsoft.com/office/drawing/2014/main" id="{549D91FF-4DA0-4380-BC88-D5A68C4404FB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1" name="Rectangle 32">
                <a:extLst>
                  <a:ext uri="{FF2B5EF4-FFF2-40B4-BE49-F238E27FC236}">
                    <a16:creationId xmlns:a16="http://schemas.microsoft.com/office/drawing/2014/main" id="{3E6E8DD0-DD3A-4A75-90B8-D54ABA16CC89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2" name="Rectangle 33">
                <a:extLst>
                  <a:ext uri="{FF2B5EF4-FFF2-40B4-BE49-F238E27FC236}">
                    <a16:creationId xmlns:a16="http://schemas.microsoft.com/office/drawing/2014/main" id="{855DC373-F0FD-460B-BAF3-55B0CD7DDEA2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2" name="Straight Arrow Connector 10">
              <a:extLst>
                <a:ext uri="{FF2B5EF4-FFF2-40B4-BE49-F238E27FC236}">
                  <a16:creationId xmlns:a16="http://schemas.microsoft.com/office/drawing/2014/main" id="{D344D470-F921-4ADE-9492-917CAB6E3890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2">
              <a:extLst>
                <a:ext uri="{FF2B5EF4-FFF2-40B4-BE49-F238E27FC236}">
                  <a16:creationId xmlns:a16="http://schemas.microsoft.com/office/drawing/2014/main" id="{B662A6EF-5602-4038-BA0C-73FCB81B48FA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827E0748-8468-435D-A95B-E033EEFE502A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4">
              <a:extLst>
                <a:ext uri="{FF2B5EF4-FFF2-40B4-BE49-F238E27FC236}">
                  <a16:creationId xmlns:a16="http://schemas.microsoft.com/office/drawing/2014/main" id="{8874D08F-2A2A-4579-9B97-DA46767547CF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7">
              <a:extLst>
                <a:ext uri="{FF2B5EF4-FFF2-40B4-BE49-F238E27FC236}">
                  <a16:creationId xmlns:a16="http://schemas.microsoft.com/office/drawing/2014/main" id="{CF4C9E04-45A0-4570-A1AA-0ECC70E9294A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8">
              <a:extLst>
                <a:ext uri="{FF2B5EF4-FFF2-40B4-BE49-F238E27FC236}">
                  <a16:creationId xmlns:a16="http://schemas.microsoft.com/office/drawing/2014/main" id="{DDC42713-D76B-466D-908F-01CF365E426F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9">
              <a:extLst>
                <a:ext uri="{FF2B5EF4-FFF2-40B4-BE49-F238E27FC236}">
                  <a16:creationId xmlns:a16="http://schemas.microsoft.com/office/drawing/2014/main" id="{FD7D57E7-DB28-4485-9DD8-A14A075C0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0">
              <a:extLst>
                <a:ext uri="{FF2B5EF4-FFF2-40B4-BE49-F238E27FC236}">
                  <a16:creationId xmlns:a16="http://schemas.microsoft.com/office/drawing/2014/main" id="{CCD02A5B-C093-4E4F-AC54-C53F5BFDD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1">
              <a:extLst>
                <a:ext uri="{FF2B5EF4-FFF2-40B4-BE49-F238E27FC236}">
                  <a16:creationId xmlns:a16="http://schemas.microsoft.com/office/drawing/2014/main" id="{F9076350-0EAE-4ABE-949D-C36F0D8BB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22">
              <a:extLst>
                <a:ext uri="{FF2B5EF4-FFF2-40B4-BE49-F238E27FC236}">
                  <a16:creationId xmlns:a16="http://schemas.microsoft.com/office/drawing/2014/main" id="{366B8C89-19A3-46E7-85E2-754EA3F5E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3">
              <a:extLst>
                <a:ext uri="{FF2B5EF4-FFF2-40B4-BE49-F238E27FC236}">
                  <a16:creationId xmlns:a16="http://schemas.microsoft.com/office/drawing/2014/main" id="{146C3661-49FB-4E15-B2F0-DF1D391BD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4">
              <a:extLst>
                <a:ext uri="{FF2B5EF4-FFF2-40B4-BE49-F238E27FC236}">
                  <a16:creationId xmlns:a16="http://schemas.microsoft.com/office/drawing/2014/main" id="{7590CD85-9984-4938-B212-E3EAE4FDB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9FC8DF6-E4AB-4523-9606-1154773B63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4433123"/>
            <a:ext cx="3310072" cy="7394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4BEEDCE-695D-4D4B-AC8D-C0EC5E2286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5426413"/>
            <a:ext cx="3016210" cy="73969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F8339B-491F-4B65-A41A-3BE983679C32}"/>
              </a:ext>
            </a:extLst>
          </p:cNvPr>
          <p:cNvSpPr/>
          <p:nvPr/>
        </p:nvSpPr>
        <p:spPr>
          <a:xfrm>
            <a:off x="2708275" y="4341813"/>
            <a:ext cx="2287588" cy="1935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B4DE2DF-AD00-4109-9237-909A2B65B072}"/>
              </a:ext>
            </a:extLst>
          </p:cNvPr>
          <p:cNvSpPr/>
          <p:nvPr/>
        </p:nvSpPr>
        <p:spPr>
          <a:xfrm>
            <a:off x="5099050" y="5172075"/>
            <a:ext cx="482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AC8557-7CE1-43A5-95A7-F4D97D80C360}"/>
              </a:ext>
            </a:extLst>
          </p:cNvPr>
          <p:cNvSpPr txBox="1"/>
          <p:nvPr/>
        </p:nvSpPr>
        <p:spPr>
          <a:xfrm>
            <a:off x="5724525" y="5068888"/>
            <a:ext cx="3759200" cy="461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– divergence theorem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01BA4-B54E-46D5-9A48-50847EBE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6867" name="내용 개체 틀 2">
            <a:extLst>
              <a:ext uri="{FF2B5EF4-FFF2-40B4-BE49-F238E27FC236}">
                <a16:creationId xmlns:a16="http://schemas.microsoft.com/office/drawing/2014/main" id="{0AAC1D29-A001-43B0-9CC2-A135908A44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3611F-D732-4534-A4A2-DC3B9F868A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615778"/>
            <a:ext cx="9994392" cy="400110"/>
          </a:xfrm>
          <a:prstGeom prst="rect">
            <a:avLst/>
          </a:prstGeom>
          <a:blipFill>
            <a:blip r:embed="rId3"/>
            <a:stretch>
              <a:fillRect l="-549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F8BE7-0FD0-42CB-995C-23444877F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7044" y="2261954"/>
            <a:ext cx="1406652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D4ED0-A10D-4255-ABAD-10E3903536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5604" y="2908130"/>
            <a:ext cx="1406652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7894" name="Group 64">
            <a:extLst>
              <a:ext uri="{FF2B5EF4-FFF2-40B4-BE49-F238E27FC236}">
                <a16:creationId xmlns:a16="http://schemas.microsoft.com/office/drawing/2014/main" id="{4B772FB1-FDD0-406F-BE59-71D72DF34018}"/>
              </a:ext>
            </a:extLst>
          </p:cNvPr>
          <p:cNvGrpSpPr>
            <a:grpSpLocks/>
          </p:cNvGrpSpPr>
          <p:nvPr/>
        </p:nvGrpSpPr>
        <p:grpSpPr bwMode="auto">
          <a:xfrm>
            <a:off x="7521575" y="2568575"/>
            <a:ext cx="2505075" cy="1958975"/>
            <a:chOff x="6080758" y="2345901"/>
            <a:chExt cx="2505458" cy="1959864"/>
          </a:xfrm>
        </p:grpSpPr>
        <p:grpSp>
          <p:nvGrpSpPr>
            <p:cNvPr id="37898" name="Group 42">
              <a:extLst>
                <a:ext uri="{FF2B5EF4-FFF2-40B4-BE49-F238E27FC236}">
                  <a16:creationId xmlns:a16="http://schemas.microsoft.com/office/drawing/2014/main" id="{4C82D255-E51C-4DAF-B2A5-4BCB18E38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0758" y="2345901"/>
              <a:ext cx="2026921" cy="1959864"/>
              <a:chOff x="4242815" y="3819144"/>
              <a:chExt cx="2026921" cy="1959864"/>
            </a:xfrm>
          </p:grpSpPr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EE23A544-852F-4902-BAB1-FB972CA56480}"/>
                  </a:ext>
                </a:extLst>
              </p:cNvPr>
              <p:cNvCxnSpPr/>
              <p:nvPr/>
            </p:nvCxnSpPr>
            <p:spPr>
              <a:xfrm>
                <a:off x="4242815" y="440678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7">
                <a:extLst>
                  <a:ext uri="{FF2B5EF4-FFF2-40B4-BE49-F238E27FC236}">
                    <a16:creationId xmlns:a16="http://schemas.microsoft.com/office/drawing/2014/main" id="{8719EC94-C0DD-45ED-A4AF-88F2EC393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9">
                <a:extLst>
                  <a:ext uri="{FF2B5EF4-FFF2-40B4-BE49-F238E27FC236}">
                    <a16:creationId xmlns:a16="http://schemas.microsoft.com/office/drawing/2014/main" id="{BCBD95B8-ED4D-47D6-A61E-1E9910A22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0">
                <a:extLst>
                  <a:ext uri="{FF2B5EF4-FFF2-40B4-BE49-F238E27FC236}">
                    <a16:creationId xmlns:a16="http://schemas.microsoft.com/office/drawing/2014/main" id="{BE0FF6AC-7660-4305-86F1-FBC007EF88E4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1">
                <a:extLst>
                  <a:ext uri="{FF2B5EF4-FFF2-40B4-BE49-F238E27FC236}">
                    <a16:creationId xmlns:a16="http://schemas.microsoft.com/office/drawing/2014/main" id="{E843460E-BC12-4101-8CD7-3F4143FE150A}"/>
                  </a:ext>
                </a:extLst>
              </p:cNvPr>
              <p:cNvCxnSpPr/>
              <p:nvPr/>
            </p:nvCxnSpPr>
            <p:spPr>
              <a:xfrm>
                <a:off x="4898553" y="3819144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2">
                <a:extLst>
                  <a:ext uri="{FF2B5EF4-FFF2-40B4-BE49-F238E27FC236}">
                    <a16:creationId xmlns:a16="http://schemas.microsoft.com/office/drawing/2014/main" id="{137AFBB0-60E9-4A61-A005-865F05DB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5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3">
                <a:extLst>
                  <a:ext uri="{FF2B5EF4-FFF2-40B4-BE49-F238E27FC236}">
                    <a16:creationId xmlns:a16="http://schemas.microsoft.com/office/drawing/2014/main" id="{3F3E13B8-FA67-4C3D-B859-1817342B7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6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96EE37C1-F1E1-420F-BFA6-432E7178884F}"/>
                  </a:ext>
                </a:extLst>
              </p:cNvPr>
              <p:cNvCxnSpPr/>
              <p:nvPr/>
            </p:nvCxnSpPr>
            <p:spPr>
              <a:xfrm>
                <a:off x="4898553" y="519136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5">
                <a:extLst>
                  <a:ext uri="{FF2B5EF4-FFF2-40B4-BE49-F238E27FC236}">
                    <a16:creationId xmlns:a16="http://schemas.microsoft.com/office/drawing/2014/main" id="{F6B6C1EB-A4C0-4C52-B84B-73E1392016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39">
                <a:extLst>
                  <a:ext uri="{FF2B5EF4-FFF2-40B4-BE49-F238E27FC236}">
                    <a16:creationId xmlns:a16="http://schemas.microsoft.com/office/drawing/2014/main" id="{A3AC17E0-1B88-40B7-8894-AE1BFD368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0">
                <a:extLst>
                  <a:ext uri="{FF2B5EF4-FFF2-40B4-BE49-F238E27FC236}">
                    <a16:creationId xmlns:a16="http://schemas.microsoft.com/office/drawing/2014/main" id="{F3B9AF13-4841-47E5-9CF9-AED628211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1">
                <a:extLst>
                  <a:ext uri="{FF2B5EF4-FFF2-40B4-BE49-F238E27FC236}">
                    <a16:creationId xmlns:a16="http://schemas.microsoft.com/office/drawing/2014/main" id="{5AE5FF23-33C7-4955-BB5A-99080FAF1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44">
              <a:extLst>
                <a:ext uri="{FF2B5EF4-FFF2-40B4-BE49-F238E27FC236}">
                  <a16:creationId xmlns:a16="http://schemas.microsoft.com/office/drawing/2014/main" id="{112723D8-AA72-460E-BC35-5E862EB1AEFD}"/>
                </a:ext>
              </a:extLst>
            </p:cNvPr>
            <p:cNvCxnSpPr/>
            <p:nvPr/>
          </p:nvCxnSpPr>
          <p:spPr>
            <a:xfrm>
              <a:off x="7779643" y="3325834"/>
              <a:ext cx="806573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7A078E-2FF1-481E-8ABB-D33BD24D47E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46365" y="2897379"/>
              <a:ext cx="339851" cy="40011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cxnSp>
          <p:nvCxnSpPr>
            <p:cNvPr id="42" name="Straight Connector 47">
              <a:extLst>
                <a:ext uri="{FF2B5EF4-FFF2-40B4-BE49-F238E27FC236}">
                  <a16:creationId xmlns:a16="http://schemas.microsoft.com/office/drawing/2014/main" id="{47BCCC90-3A12-47AD-A017-22163595DC7A}"/>
                </a:ext>
              </a:extLst>
            </p:cNvPr>
            <p:cNvCxnSpPr/>
            <p:nvPr/>
          </p:nvCxnSpPr>
          <p:spPr>
            <a:xfrm flipH="1">
              <a:off x="7452568" y="2752485"/>
              <a:ext cx="201644" cy="46693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77C77669-8C1F-49E4-A6A7-57B11D01B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024" y="2673074"/>
              <a:ext cx="338190" cy="73693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1">
              <a:extLst>
                <a:ext uri="{FF2B5EF4-FFF2-40B4-BE49-F238E27FC236}">
                  <a16:creationId xmlns:a16="http://schemas.microsoft.com/office/drawing/2014/main" id="{166BB266-F96E-452C-A934-D599E97C3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094" y="2447547"/>
              <a:ext cx="614457" cy="1308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5">
              <a:extLst>
                <a:ext uri="{FF2B5EF4-FFF2-40B4-BE49-F238E27FC236}">
                  <a16:creationId xmlns:a16="http://schemas.microsoft.com/office/drawing/2014/main" id="{A3CF7B83-6F75-4544-BAD5-097D446C2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437" y="2752485"/>
              <a:ext cx="590640" cy="12594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8">
              <a:extLst>
                <a:ext uri="{FF2B5EF4-FFF2-40B4-BE49-F238E27FC236}">
                  <a16:creationId xmlns:a16="http://schemas.microsoft.com/office/drawing/2014/main" id="{D525F368-2D0E-44D1-89F3-A9417A6D9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974" y="3159070"/>
              <a:ext cx="417577" cy="949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60">
              <a:extLst>
                <a:ext uri="{FF2B5EF4-FFF2-40B4-BE49-F238E27FC236}">
                  <a16:creationId xmlns:a16="http://schemas.microsoft.com/office/drawing/2014/main" id="{ED51C419-1D8E-47F9-91B0-3B4662C1D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189" y="3478303"/>
              <a:ext cx="192117" cy="43517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48F01-C4C1-418D-8C11-E02D2F5F2DC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34648" y="3477524"/>
              <a:ext cx="330712" cy="40011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A5CD8-C7C7-4A17-BACF-31B51667CB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3615603"/>
            <a:ext cx="4215384" cy="400110"/>
          </a:xfrm>
          <a:prstGeom prst="rect">
            <a:avLst/>
          </a:prstGeom>
          <a:blipFill>
            <a:blip r:embed="rId8"/>
            <a:stretch>
              <a:fillRect l="-1302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3D4A6B-042C-47D5-B9A0-927E961C21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4261779"/>
            <a:ext cx="5873496" cy="707886"/>
          </a:xfrm>
          <a:prstGeom prst="rect">
            <a:avLst/>
          </a:prstGeom>
          <a:blipFill>
            <a:blip r:embed="rId9"/>
            <a:stretch>
              <a:fillRect l="-934" t="-4310" b="-1465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2DD2D7-A43C-4A9B-AEF2-974F6F8C5E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5222263"/>
            <a:ext cx="5873496" cy="537391"/>
          </a:xfrm>
          <a:prstGeom prst="rect">
            <a:avLst/>
          </a:prstGeom>
          <a:blipFill>
            <a:blip r:embed="rId10"/>
            <a:stretch>
              <a:fillRect l="-934" b="-11364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 and FDM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 + Exercise – 2 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and Eulerian frames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and Reynolds Transport theorems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39939" name="Group 4">
            <a:extLst>
              <a:ext uri="{FF2B5EF4-FFF2-40B4-BE49-F238E27FC236}">
                <a16:creationId xmlns:a16="http://schemas.microsoft.com/office/drawing/2014/main" id="{6E4403FD-33CD-4EC9-93A0-099E06F6A240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428875"/>
            <a:ext cx="2025650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EA792427-E77A-47C6-AD20-9AB2F45DDD32}"/>
                </a:ext>
              </a:extLst>
            </p:cNvPr>
            <p:cNvCxnSpPr/>
            <p:nvPr/>
          </p:nvCxnSpPr>
          <p:spPr>
            <a:xfrm>
              <a:off x="4242815" y="4406786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9D2B1135-11E8-42B2-B6A1-FA635A81DCB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FA5906AC-FB18-4B17-BE9D-D50338AB2ABC}"/>
                </a:ext>
              </a:extLst>
            </p:cNvPr>
            <p:cNvCxnSpPr>
              <a:cxnSpLocks/>
            </p:cNvCxnSpPr>
            <p:nvPr/>
          </p:nvCxnSpPr>
          <p:spPr>
            <a:xfrm>
              <a:off x="5613688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8CC0F1F7-123C-408F-95DC-FF81C0F925E3}"/>
                </a:ext>
              </a:extLst>
            </p:cNvPr>
            <p:cNvCxnSpPr/>
            <p:nvPr/>
          </p:nvCxnSpPr>
          <p:spPr>
            <a:xfrm>
              <a:off x="4242815" y="5779008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D48566FE-DE42-474F-BDC0-1DE4D562BC6B}"/>
                </a:ext>
              </a:extLst>
            </p:cNvPr>
            <p:cNvCxnSpPr/>
            <p:nvPr/>
          </p:nvCxnSpPr>
          <p:spPr>
            <a:xfrm>
              <a:off x="4898864" y="3819144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F7BE2931-061B-43FA-8702-F6F1C3006B7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4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E5E71D69-30E4-4019-B1D8-148DAFACFA5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60B7D7DB-927D-482D-B133-EDAE496327EE}"/>
                </a:ext>
              </a:extLst>
            </p:cNvPr>
            <p:cNvCxnSpPr/>
            <p:nvPr/>
          </p:nvCxnSpPr>
          <p:spPr>
            <a:xfrm>
              <a:off x="4898864" y="5191366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230FA5E5-E7CE-421A-BD41-1527633C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63860FBA-30AA-4EC8-A95D-21D38F1E2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3819144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DB5194B6-03A7-47A4-BF81-CC79BF236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401F882E-D7B9-49B1-9736-EC0C68CE0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5191366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6F62C107-A2F8-43AC-BEDE-D0BD998AD8D8}"/>
              </a:ext>
            </a:extLst>
          </p:cNvPr>
          <p:cNvCxnSpPr/>
          <p:nvPr/>
        </p:nvCxnSpPr>
        <p:spPr>
          <a:xfrm>
            <a:off x="9378950" y="3408363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44B4F6-715B-444B-A216-D52D34686E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845259" y="2979888"/>
            <a:ext cx="339851" cy="461665"/>
          </a:xfrm>
          <a:prstGeom prst="rect">
            <a:avLst/>
          </a:prstGeom>
          <a:blipFill>
            <a:blip r:embed="rId3"/>
            <a:stretch>
              <a:fillRect r="-714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EF9A7-9AF8-451D-97B0-A3B3BE57515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43368" y="2091557"/>
            <a:ext cx="330712" cy="461665"/>
          </a:xfrm>
          <a:prstGeom prst="rect">
            <a:avLst/>
          </a:prstGeom>
          <a:blipFill>
            <a:blip r:embed="rId4"/>
            <a:stretch>
              <a:fillRect l="-5556" r="-740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6623A2AE-4E85-46C4-B3BA-DEF743B7ECEF}"/>
              </a:ext>
            </a:extLst>
          </p:cNvPr>
          <p:cNvSpPr/>
          <p:nvPr/>
        </p:nvSpPr>
        <p:spPr>
          <a:xfrm>
            <a:off x="8924925" y="2216150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53A9D357-BB71-4B17-BC1C-EBA590236BB0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015538" y="2544763"/>
            <a:ext cx="153987" cy="93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33798C64-6D78-4C98-89D8-CDED533635C2}"/>
              </a:ext>
            </a:extLst>
          </p:cNvPr>
          <p:cNvCxnSpPr>
            <a:cxnSpLocks/>
          </p:cNvCxnSpPr>
          <p:nvPr/>
        </p:nvCxnSpPr>
        <p:spPr>
          <a:xfrm flipH="1" flipV="1">
            <a:off x="10169525" y="2544763"/>
            <a:ext cx="74613" cy="1857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58968C8-54C1-428A-8A2A-F4BFEA5065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465A65-7DBB-480A-9882-E580DE3B72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7599" y="2320715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9948" name="TextBox 81">
            <a:extLst>
              <a:ext uri="{FF2B5EF4-FFF2-40B4-BE49-F238E27FC236}">
                <a16:creationId xmlns:a16="http://schemas.microsoft.com/office/drawing/2014/main" id="{F69C77C5-1BEA-4A7C-B330-710229D87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3408363"/>
            <a:ext cx="49672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Rate of change of a quantity over a control volume = Rate of flow through control surface.</a:t>
            </a:r>
            <a:endParaRPr lang="en-US" altLang="ko-KR" sz="2000" b="1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1987" name="Group 4">
            <a:extLst>
              <a:ext uri="{FF2B5EF4-FFF2-40B4-BE49-F238E27FC236}">
                <a16:creationId xmlns:a16="http://schemas.microsoft.com/office/drawing/2014/main" id="{257928B4-2FC9-49F7-9C0A-CA435C7DC25E}"/>
              </a:ext>
            </a:extLst>
          </p:cNvPr>
          <p:cNvGrpSpPr>
            <a:grpSpLocks/>
          </p:cNvGrpSpPr>
          <p:nvPr/>
        </p:nvGrpSpPr>
        <p:grpSpPr bwMode="auto">
          <a:xfrm>
            <a:off x="8037513" y="1809750"/>
            <a:ext cx="2027237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862C44E0-34A5-4A63-9617-EEB144C7C46F}"/>
                </a:ext>
              </a:extLst>
            </p:cNvPr>
            <p:cNvCxnSpPr/>
            <p:nvPr/>
          </p:nvCxnSpPr>
          <p:spPr>
            <a:xfrm>
              <a:off x="4242815" y="440678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5ECBB510-82FB-4AD7-9AC6-1F023CB241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81585E4F-DEA2-4DAA-9BD1-E086F25B6C68}"/>
                </a:ext>
              </a:extLst>
            </p:cNvPr>
            <p:cNvCxnSpPr>
              <a:cxnSpLocks/>
            </p:cNvCxnSpPr>
            <p:nvPr/>
          </p:nvCxnSpPr>
          <p:spPr>
            <a:xfrm>
              <a:off x="5614201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CB471C9F-7332-47DF-9CE5-9A77B434F65B}"/>
                </a:ext>
              </a:extLst>
            </p:cNvPr>
            <p:cNvCxnSpPr/>
            <p:nvPr/>
          </p:nvCxnSpPr>
          <p:spPr>
            <a:xfrm>
              <a:off x="4242815" y="5779008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2A83DF28-24C5-4522-996B-DAB10C095CFC}"/>
                </a:ext>
              </a:extLst>
            </p:cNvPr>
            <p:cNvCxnSpPr/>
            <p:nvPr/>
          </p:nvCxnSpPr>
          <p:spPr>
            <a:xfrm>
              <a:off x="4898350" y="3819144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0DC701CF-EB0A-4F3A-A756-7E05588F94D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50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D27E0131-EAEB-44A2-AFE8-5003A6D6AE48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B5153C3E-AAAD-4390-AE67-5552A713EF06}"/>
                </a:ext>
              </a:extLst>
            </p:cNvPr>
            <p:cNvCxnSpPr/>
            <p:nvPr/>
          </p:nvCxnSpPr>
          <p:spPr>
            <a:xfrm>
              <a:off x="4898350" y="519136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CA1B5A8C-6CF6-4CF6-936C-0F30E7108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0E3993C0-35BF-4F1C-90A6-164CD8AAA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3F059978-5EC6-4482-A61F-937C828D4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D786F629-BEBB-4785-A9CA-74467B4A0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FF880544-4D68-4C51-A9E4-E921C411DA72}"/>
              </a:ext>
            </a:extLst>
          </p:cNvPr>
          <p:cNvCxnSpPr/>
          <p:nvPr/>
        </p:nvCxnSpPr>
        <p:spPr>
          <a:xfrm>
            <a:off x="9736138" y="2789238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D6DAD7-E09C-47EA-AAD9-810DA996B8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203120" y="2360442"/>
            <a:ext cx="339851" cy="461665"/>
          </a:xfrm>
          <a:prstGeom prst="rect">
            <a:avLst/>
          </a:prstGeom>
          <a:blipFill>
            <a:blip r:embed="rId3"/>
            <a:stretch>
              <a:fillRect r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A2C9B6-430F-4973-8AEC-031C9DA807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01229" y="1472111"/>
            <a:ext cx="330712" cy="461665"/>
          </a:xfrm>
          <a:prstGeom prst="rect">
            <a:avLst/>
          </a:prstGeom>
          <a:blipFill>
            <a:blip r:embed="rId4"/>
            <a:stretch>
              <a:fillRect l="-3704" r="-925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DA08AD21-B50F-434C-809B-836ABEC45B0A}"/>
              </a:ext>
            </a:extLst>
          </p:cNvPr>
          <p:cNvSpPr/>
          <p:nvPr/>
        </p:nvSpPr>
        <p:spPr>
          <a:xfrm>
            <a:off x="9282113" y="1597025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129445DC-2497-47DB-B5C8-F1D1D81C8462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372725" y="1925638"/>
            <a:ext cx="153988" cy="92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C5251E8D-3590-44BA-A4BF-228A2F4F0634}"/>
              </a:ext>
            </a:extLst>
          </p:cNvPr>
          <p:cNvCxnSpPr>
            <a:cxnSpLocks/>
          </p:cNvCxnSpPr>
          <p:nvPr/>
        </p:nvCxnSpPr>
        <p:spPr>
          <a:xfrm flipH="1" flipV="1">
            <a:off x="10526713" y="1925638"/>
            <a:ext cx="74612" cy="1841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EBEF826-0EE0-46A2-B92B-6F0CE35673E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5C4F64-2256-47CC-8879-E32415A882A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2052187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A29A53-67E5-4314-A4E5-EA883D59471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26308" y="3169391"/>
            <a:ext cx="3467859" cy="424283"/>
          </a:xfrm>
          <a:prstGeom prst="rect">
            <a:avLst/>
          </a:prstGeom>
          <a:blipFill>
            <a:blip r:embed="rId7"/>
            <a:stretch>
              <a:fillRect l="-1757" t="-8571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7D2971-38A6-4A4B-9755-C28EBA60815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3811208"/>
            <a:ext cx="8647935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7BF2C9-1A66-4FE6-A1A6-5147E34041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5000473"/>
            <a:ext cx="8468269" cy="78386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D0BE71B1-94B2-4C61-93DF-FA4CE3F5F51C}"/>
              </a:ext>
            </a:extLst>
          </p:cNvPr>
          <p:cNvCxnSpPr/>
          <p:nvPr/>
        </p:nvCxnSpPr>
        <p:spPr>
          <a:xfrm>
            <a:off x="10721975" y="499110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9">
            <a:extLst>
              <a:ext uri="{FF2B5EF4-FFF2-40B4-BE49-F238E27FC236}">
                <a16:creationId xmlns:a16="http://schemas.microsoft.com/office/drawing/2014/main" id="{1B320DDB-F333-4043-839B-80C8D6F4DD8E}"/>
              </a:ext>
            </a:extLst>
          </p:cNvPr>
          <p:cNvCxnSpPr>
            <a:cxnSpLocks/>
          </p:cNvCxnSpPr>
          <p:nvPr/>
        </p:nvCxnSpPr>
        <p:spPr>
          <a:xfrm flipV="1">
            <a:off x="10731500" y="408622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3">
            <a:extLst>
              <a:ext uri="{FF2B5EF4-FFF2-40B4-BE49-F238E27FC236}">
                <a16:creationId xmlns:a16="http://schemas.microsoft.com/office/drawing/2014/main" id="{E8A8C0E6-0557-411D-8AD7-76E8C26369AB}"/>
              </a:ext>
            </a:extLst>
          </p:cNvPr>
          <p:cNvCxnSpPr>
            <a:cxnSpLocks/>
          </p:cNvCxnSpPr>
          <p:nvPr/>
        </p:nvCxnSpPr>
        <p:spPr>
          <a:xfrm>
            <a:off x="10731500" y="5000625"/>
            <a:ext cx="439738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2" name="TextBox 26">
            <a:extLst>
              <a:ext uri="{FF2B5EF4-FFF2-40B4-BE49-F238E27FC236}">
                <a16:creationId xmlns:a16="http://schemas.microsoft.com/office/drawing/2014/main" id="{B86A8B15-25A7-4420-950D-9E3DF429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8450" y="47799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3" name="TextBox 27">
            <a:extLst>
              <a:ext uri="{FF2B5EF4-FFF2-40B4-BE49-F238E27FC236}">
                <a16:creationId xmlns:a16="http://schemas.microsoft.com/office/drawing/2014/main" id="{98E2CB83-E7A1-48EB-8364-C920C47B7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3613" y="547370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4" name="TextBox 29">
            <a:extLst>
              <a:ext uri="{FF2B5EF4-FFF2-40B4-BE49-F238E27FC236}">
                <a16:creationId xmlns:a16="http://schemas.microsoft.com/office/drawing/2014/main" id="{123C6E91-176B-472D-AB68-6E5681B4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1763" y="4117975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4035" name="Group 8">
            <a:extLst>
              <a:ext uri="{FF2B5EF4-FFF2-40B4-BE49-F238E27FC236}">
                <a16:creationId xmlns:a16="http://schemas.microsoft.com/office/drawing/2014/main" id="{FC4B835A-82C2-4A0C-8374-AF09D9A1A993}"/>
              </a:ext>
            </a:extLst>
          </p:cNvPr>
          <p:cNvGrpSpPr>
            <a:grpSpLocks/>
          </p:cNvGrpSpPr>
          <p:nvPr/>
        </p:nvGrpSpPr>
        <p:grpSpPr bwMode="auto">
          <a:xfrm>
            <a:off x="8905875" y="1366838"/>
            <a:ext cx="2695575" cy="2297112"/>
            <a:chOff x="6373366" y="1867423"/>
            <a:chExt cx="2694428" cy="2296717"/>
          </a:xfrm>
        </p:grpSpPr>
        <p:grpSp>
          <p:nvGrpSpPr>
            <p:cNvPr id="44043" name="Group 4">
              <a:extLst>
                <a:ext uri="{FF2B5EF4-FFF2-40B4-BE49-F238E27FC236}">
                  <a16:creationId xmlns:a16="http://schemas.microsoft.com/office/drawing/2014/main" id="{6068B4D2-C97E-4DD8-87BB-D92ABF49C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3366" y="2204276"/>
              <a:ext cx="2026921" cy="1959864"/>
              <a:chOff x="4242815" y="3819144"/>
              <a:chExt cx="2026921" cy="1959864"/>
            </a:xfrm>
          </p:grpSpPr>
          <p:cxnSp>
            <p:nvCxnSpPr>
              <p:cNvPr id="43" name="Straight Connector 14">
                <a:extLst>
                  <a:ext uri="{FF2B5EF4-FFF2-40B4-BE49-F238E27FC236}">
                    <a16:creationId xmlns:a16="http://schemas.microsoft.com/office/drawing/2014/main" id="{4DFB3CD2-68C2-48B2-8879-DCE44C51CD46}"/>
                  </a:ext>
                </a:extLst>
              </p:cNvPr>
              <p:cNvCxnSpPr/>
              <p:nvPr/>
            </p:nvCxnSpPr>
            <p:spPr>
              <a:xfrm>
                <a:off x="4242815" y="4407644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5">
                <a:extLst>
                  <a:ext uri="{FF2B5EF4-FFF2-40B4-BE49-F238E27FC236}">
                    <a16:creationId xmlns:a16="http://schemas.microsoft.com/office/drawing/2014/main" id="{22A1F6CB-995F-47F9-92CB-455E3BE6A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7">
                <a:extLst>
                  <a:ext uri="{FF2B5EF4-FFF2-40B4-BE49-F238E27FC236}">
                    <a16:creationId xmlns:a16="http://schemas.microsoft.com/office/drawing/2014/main" id="{EAD7B34A-71FF-447A-88A5-F6018E64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831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43C8BC52-1A7B-4D3D-BE84-8BBEF03DFB45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9">
                <a:extLst>
                  <a:ext uri="{FF2B5EF4-FFF2-40B4-BE49-F238E27FC236}">
                    <a16:creationId xmlns:a16="http://schemas.microsoft.com/office/drawing/2014/main" id="{98E8922F-0C62-4B65-9196-4E22D21E2227}"/>
                  </a:ext>
                </a:extLst>
              </p:cNvPr>
              <p:cNvCxnSpPr/>
              <p:nvPr/>
            </p:nvCxnSpPr>
            <p:spPr>
              <a:xfrm>
                <a:off x="4898174" y="3818783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0">
                <a:extLst>
                  <a:ext uri="{FF2B5EF4-FFF2-40B4-BE49-F238E27FC236}">
                    <a16:creationId xmlns:a16="http://schemas.microsoft.com/office/drawing/2014/main" id="{E2DE3FF0-691A-4C3E-BF8F-5356F38C6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174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1">
                <a:extLst>
                  <a:ext uri="{FF2B5EF4-FFF2-40B4-BE49-F238E27FC236}">
                    <a16:creationId xmlns:a16="http://schemas.microsoft.com/office/drawing/2014/main" id="{4439D918-E741-49B6-84E2-53E23FF4D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190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2">
                <a:extLst>
                  <a:ext uri="{FF2B5EF4-FFF2-40B4-BE49-F238E27FC236}">
                    <a16:creationId xmlns:a16="http://schemas.microsoft.com/office/drawing/2014/main" id="{F4A178A9-A9C6-47E9-8EF3-B5C61CC9763C}"/>
                  </a:ext>
                </a:extLst>
              </p:cNvPr>
              <p:cNvCxnSpPr/>
              <p:nvPr/>
            </p:nvCxnSpPr>
            <p:spPr>
              <a:xfrm>
                <a:off x="4898174" y="5190147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3">
                <a:extLst>
                  <a:ext uri="{FF2B5EF4-FFF2-40B4-BE49-F238E27FC236}">
                    <a16:creationId xmlns:a16="http://schemas.microsoft.com/office/drawing/2014/main" id="{D216CFA3-6F59-4046-98E6-0D888873CD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24">
                <a:extLst>
                  <a:ext uri="{FF2B5EF4-FFF2-40B4-BE49-F238E27FC236}">
                    <a16:creationId xmlns:a16="http://schemas.microsoft.com/office/drawing/2014/main" id="{6623D8A9-B380-4B89-BEF0-20C0FFD97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5">
                <a:extLst>
                  <a:ext uri="{FF2B5EF4-FFF2-40B4-BE49-F238E27FC236}">
                    <a16:creationId xmlns:a16="http://schemas.microsoft.com/office/drawing/2014/main" id="{5016127B-B8FB-42FD-9A48-2F270B944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26">
                <a:extLst>
                  <a:ext uri="{FF2B5EF4-FFF2-40B4-BE49-F238E27FC236}">
                    <a16:creationId xmlns:a16="http://schemas.microsoft.com/office/drawing/2014/main" id="{F50E635F-47D6-4E1B-A1B2-1AF7B3E3F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5">
              <a:extLst>
                <a:ext uri="{FF2B5EF4-FFF2-40B4-BE49-F238E27FC236}">
                  <a16:creationId xmlns:a16="http://schemas.microsoft.com/office/drawing/2014/main" id="{C930D2F9-0938-420A-ADA2-C2B47D2FAFB3}"/>
                </a:ext>
              </a:extLst>
            </p:cNvPr>
            <p:cNvCxnSpPr/>
            <p:nvPr/>
          </p:nvCxnSpPr>
          <p:spPr>
            <a:xfrm>
              <a:off x="8072856" y="3184821"/>
              <a:ext cx="806107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82B736-2B67-4650-8D18-9279B196C9A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538973" y="2755754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239A43-1BF6-4287-8F2C-4FCBEDD499D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737082" y="1867423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5556" r="-740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0" name="Arc 27">
              <a:extLst>
                <a:ext uri="{FF2B5EF4-FFF2-40B4-BE49-F238E27FC236}">
                  <a16:creationId xmlns:a16="http://schemas.microsoft.com/office/drawing/2014/main" id="{4061A03C-78B7-485C-BFEB-8EA31E222B51}"/>
                </a:ext>
              </a:extLst>
            </p:cNvPr>
            <p:cNvSpPr/>
            <p:nvPr/>
          </p:nvSpPr>
          <p:spPr>
            <a:xfrm>
              <a:off x="7619024" y="1992813"/>
              <a:ext cx="1244070" cy="677746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E76EF63D-3A95-4492-BF40-18D197647942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V="1">
              <a:off x="8709172" y="2321370"/>
              <a:ext cx="15392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1">
              <a:extLst>
                <a:ext uri="{FF2B5EF4-FFF2-40B4-BE49-F238E27FC236}">
                  <a16:creationId xmlns:a16="http://schemas.microsoft.com/office/drawing/2014/main" id="{D779F633-B561-46C4-AA4A-4C17393E9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3094" y="2321370"/>
              <a:ext cx="74580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0941C32-A9E8-418D-B5F9-3CD7722BC6A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6681" y="1554916"/>
            <a:ext cx="3467859" cy="8996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D4CD52-BBAE-4158-AE8C-7AD9E24BDF6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2285" y="1734265"/>
            <a:ext cx="3467859" cy="424283"/>
          </a:xfrm>
          <a:prstGeom prst="rect">
            <a:avLst/>
          </a:prstGeom>
          <a:blipFill>
            <a:blip r:embed="rId6"/>
            <a:stretch>
              <a:fillRect l="-1757" t="-7143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2723B-A4B5-4884-AE2B-09EBD17331C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4297" y="2578652"/>
            <a:ext cx="7165847" cy="89967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D95D2-2433-4BE7-AC7E-6FCF31954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40303" y="3762768"/>
            <a:ext cx="3632833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EC3E9-BA71-4389-9C8D-3CC65F1FC49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1" y="4961627"/>
            <a:ext cx="4501896" cy="8376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85F9A9-DDFF-41EF-9036-2BAB79EE9D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4322816"/>
            <a:ext cx="1998126" cy="400110"/>
          </a:xfrm>
          <a:prstGeom prst="rect">
            <a:avLst/>
          </a:prstGeom>
          <a:blipFill>
            <a:blip r:embed="rId10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9A011F-06B6-4787-BBB8-702E2FBA9B9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3861151"/>
            <a:ext cx="1998126" cy="400110"/>
          </a:xfrm>
          <a:prstGeom prst="rect">
            <a:avLst/>
          </a:prstGeom>
          <a:blipFill>
            <a:blip r:embed="rId11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36B5-E88A-4C17-A44F-74399A2E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ABC83A78-B7F5-4C01-8A64-BC3A1229C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78C7BC34-FD74-4F39-AC7B-8E983C488659}"/>
              </a:ext>
            </a:extLst>
          </p:cNvPr>
          <p:cNvGrpSpPr>
            <a:grpSpLocks/>
          </p:cNvGrpSpPr>
          <p:nvPr/>
        </p:nvGrpSpPr>
        <p:grpSpPr bwMode="auto">
          <a:xfrm>
            <a:off x="8324850" y="1577975"/>
            <a:ext cx="2693988" cy="2297113"/>
            <a:chOff x="7546850" y="1696628"/>
            <a:chExt cx="2694428" cy="2296717"/>
          </a:xfrm>
        </p:grpSpPr>
        <p:grpSp>
          <p:nvGrpSpPr>
            <p:cNvPr id="48133" name="Group 4">
              <a:extLst>
                <a:ext uri="{FF2B5EF4-FFF2-40B4-BE49-F238E27FC236}">
                  <a16:creationId xmlns:a16="http://schemas.microsoft.com/office/drawing/2014/main" id="{0BCE3641-4173-4408-A747-208C341F3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850" y="2033481"/>
              <a:ext cx="2026921" cy="1959864"/>
              <a:chOff x="4242815" y="3819144"/>
              <a:chExt cx="2026921" cy="1959864"/>
            </a:xfrm>
          </p:grpSpPr>
          <p:cxnSp>
            <p:nvCxnSpPr>
              <p:cNvPr id="65" name="Straight Connector 14">
                <a:extLst>
                  <a:ext uri="{FF2B5EF4-FFF2-40B4-BE49-F238E27FC236}">
                    <a16:creationId xmlns:a16="http://schemas.microsoft.com/office/drawing/2014/main" id="{98E2609A-2EB2-4A48-9A14-C682ED3C1EE0}"/>
                  </a:ext>
                </a:extLst>
              </p:cNvPr>
              <p:cNvCxnSpPr/>
              <p:nvPr/>
            </p:nvCxnSpPr>
            <p:spPr>
              <a:xfrm>
                <a:off x="4242815" y="4407645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15">
                <a:extLst>
                  <a:ext uri="{FF2B5EF4-FFF2-40B4-BE49-F238E27FC236}">
                    <a16:creationId xmlns:a16="http://schemas.microsoft.com/office/drawing/2014/main" id="{AB5989DC-A7CE-4FA7-BAE4-DDCA00B3D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7">
                <a:extLst>
                  <a:ext uri="{FF2B5EF4-FFF2-40B4-BE49-F238E27FC236}">
                    <a16:creationId xmlns:a16="http://schemas.microsoft.com/office/drawing/2014/main" id="{CBF8ACA9-9A23-4CB8-8E69-F54DC0670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39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8">
                <a:extLst>
                  <a:ext uri="{FF2B5EF4-FFF2-40B4-BE49-F238E27FC236}">
                    <a16:creationId xmlns:a16="http://schemas.microsoft.com/office/drawing/2014/main" id="{77D925C1-C6DE-45C3-98C6-7A45E977939B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9">
                <a:extLst>
                  <a:ext uri="{FF2B5EF4-FFF2-40B4-BE49-F238E27FC236}">
                    <a16:creationId xmlns:a16="http://schemas.microsoft.com/office/drawing/2014/main" id="{D0FDD68E-69D8-45A7-868E-5E1F28AB0A12}"/>
                  </a:ext>
                </a:extLst>
              </p:cNvPr>
              <p:cNvCxnSpPr/>
              <p:nvPr/>
            </p:nvCxnSpPr>
            <p:spPr>
              <a:xfrm>
                <a:off x="4898560" y="3818783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0">
                <a:extLst>
                  <a:ext uri="{FF2B5EF4-FFF2-40B4-BE49-F238E27FC236}">
                    <a16:creationId xmlns:a16="http://schemas.microsoft.com/office/drawing/2014/main" id="{C6EACF82-8555-4721-8DD5-605009239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60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1">
                <a:extLst>
                  <a:ext uri="{FF2B5EF4-FFF2-40B4-BE49-F238E27FC236}">
                    <a16:creationId xmlns:a16="http://schemas.microsoft.com/office/drawing/2014/main" id="{0CCCAC3B-3EC3-477F-8626-01A5BE1AC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84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2">
                <a:extLst>
                  <a:ext uri="{FF2B5EF4-FFF2-40B4-BE49-F238E27FC236}">
                    <a16:creationId xmlns:a16="http://schemas.microsoft.com/office/drawing/2014/main" id="{AD4428DB-9AF2-4F47-B3D4-61DBE08DC573}"/>
                  </a:ext>
                </a:extLst>
              </p:cNvPr>
              <p:cNvCxnSpPr/>
              <p:nvPr/>
            </p:nvCxnSpPr>
            <p:spPr>
              <a:xfrm>
                <a:off x="4898560" y="5190147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3">
                <a:extLst>
                  <a:ext uri="{FF2B5EF4-FFF2-40B4-BE49-F238E27FC236}">
                    <a16:creationId xmlns:a16="http://schemas.microsoft.com/office/drawing/2014/main" id="{86D69FF2-C6BB-46D4-A452-F0B91796D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4">
                <a:extLst>
                  <a:ext uri="{FF2B5EF4-FFF2-40B4-BE49-F238E27FC236}">
                    <a16:creationId xmlns:a16="http://schemas.microsoft.com/office/drawing/2014/main" id="{CD6EFB97-439C-4343-A3CD-571960D50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25">
                <a:extLst>
                  <a:ext uri="{FF2B5EF4-FFF2-40B4-BE49-F238E27FC236}">
                    <a16:creationId xmlns:a16="http://schemas.microsoft.com/office/drawing/2014/main" id="{D98389C3-A778-4CFD-9221-3C05ABF71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26">
                <a:extLst>
                  <a:ext uri="{FF2B5EF4-FFF2-40B4-BE49-F238E27FC236}">
                    <a16:creationId xmlns:a16="http://schemas.microsoft.com/office/drawing/2014/main" id="{4FA8EFA7-64DD-4B52-BF4A-0FB032EF0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5">
              <a:extLst>
                <a:ext uri="{FF2B5EF4-FFF2-40B4-BE49-F238E27FC236}">
                  <a16:creationId xmlns:a16="http://schemas.microsoft.com/office/drawing/2014/main" id="{6452A30C-A713-418B-B3C7-AC416656D06C}"/>
                </a:ext>
              </a:extLst>
            </p:cNvPr>
            <p:cNvCxnSpPr/>
            <p:nvPr/>
          </p:nvCxnSpPr>
          <p:spPr>
            <a:xfrm>
              <a:off x="9245752" y="3014026"/>
              <a:ext cx="806582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E95FB2-752B-4832-922E-0ECA5B719E3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12457" y="2584959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1FBA0C-F91A-4F2E-B82D-B07DE3EB55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910566" y="1696628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3704" r="-9259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2" name="Arc 27">
              <a:extLst>
                <a:ext uri="{FF2B5EF4-FFF2-40B4-BE49-F238E27FC236}">
                  <a16:creationId xmlns:a16="http://schemas.microsoft.com/office/drawing/2014/main" id="{A1CEB777-D1BE-4084-A85B-2CA329D4530B}"/>
                </a:ext>
              </a:extLst>
            </p:cNvPr>
            <p:cNvSpPr/>
            <p:nvPr/>
          </p:nvSpPr>
          <p:spPr>
            <a:xfrm>
              <a:off x="8791653" y="1822019"/>
              <a:ext cx="1244803" cy="677745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4A4FFA62-44B6-4304-8D61-B0CF15FCAF7B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V="1">
              <a:off x="9882444" y="2150575"/>
              <a:ext cx="15401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31">
              <a:extLst>
                <a:ext uri="{FF2B5EF4-FFF2-40B4-BE49-F238E27FC236}">
                  <a16:creationId xmlns:a16="http://schemas.microsoft.com/office/drawing/2014/main" id="{8E592F95-F53E-4079-A1CC-C39A7FB5F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6457" y="2150575"/>
              <a:ext cx="74625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A1433A7-44DA-423A-9D9A-7AEF767A039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7173" y="2327613"/>
            <a:ext cx="6499157" cy="12838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pic>
        <p:nvPicPr>
          <p:cNvPr id="50179" name="Picture 8">
            <a:extLst>
              <a:ext uri="{FF2B5EF4-FFF2-40B4-BE49-F238E27FC236}">
                <a16:creationId xmlns:a16="http://schemas.microsoft.com/office/drawing/2014/main" id="{0E28BA75-D99B-40FF-A5DF-E2D39479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449388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975D65FC-5B34-4164-B596-F864FB048282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F78C84A-1900-4A2B-9B84-4C5BCAD96BDC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96E93-9607-4C20-96E3-D50DF06B05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1626" y="3882685"/>
            <a:ext cx="326412" cy="46166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8A187861-A57F-422B-BFF3-19B628FE05E5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73300" cy="1949450"/>
            <a:chOff x="4506192" y="2395727"/>
            <a:chExt cx="2273808" cy="1948622"/>
          </a:xfrm>
        </p:grpSpPr>
        <p:grpSp>
          <p:nvGrpSpPr>
            <p:cNvPr id="50207" name="Group 46">
              <a:extLst>
                <a:ext uri="{FF2B5EF4-FFF2-40B4-BE49-F238E27FC236}">
                  <a16:creationId xmlns:a16="http://schemas.microsoft.com/office/drawing/2014/main" id="{C84061D1-58AC-470C-9735-0CD148DF1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192" y="2395727"/>
              <a:ext cx="2273808" cy="1371600"/>
              <a:chOff x="4506192" y="2395727"/>
              <a:chExt cx="2273808" cy="1371600"/>
            </a:xfrm>
          </p:grpSpPr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99A79E1F-9738-40A7-9532-138C1C097DCF}"/>
                  </a:ext>
                </a:extLst>
              </p:cNvPr>
              <p:cNvSpPr/>
              <p:nvPr/>
            </p:nvSpPr>
            <p:spPr>
              <a:xfrm>
                <a:off x="4506192" y="2395727"/>
                <a:ext cx="1371907" cy="1371017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Rectangle 12">
                <a:extLst>
                  <a:ext uri="{FF2B5EF4-FFF2-40B4-BE49-F238E27FC236}">
                    <a16:creationId xmlns:a16="http://schemas.microsoft.com/office/drawing/2014/main" id="{F453B014-4822-49AB-962A-24410256C21B}"/>
                  </a:ext>
                </a:extLst>
              </p:cNvPr>
              <p:cNvSpPr/>
              <p:nvPr/>
            </p:nvSpPr>
            <p:spPr>
              <a:xfrm>
                <a:off x="5009541" y="2395727"/>
                <a:ext cx="1770459" cy="137101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5AA8E1-FE79-46C4-BB3B-09270A5958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91992" y="3882684"/>
              <a:ext cx="1117230" cy="461665"/>
            </a:xfrm>
            <a:prstGeom prst="rect">
              <a:avLst/>
            </a:prstGeom>
            <a:blipFill>
              <a:blip r:embed="rId5"/>
              <a:stretch>
                <a:fillRect l="-546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8" name="Straight Arrow Connector 32">
            <a:extLst>
              <a:ext uri="{FF2B5EF4-FFF2-40B4-BE49-F238E27FC236}">
                <a16:creationId xmlns:a16="http://schemas.microsoft.com/office/drawing/2014/main" id="{2FD463ED-CE50-4564-B0E6-D17E2716078E}"/>
              </a:ext>
            </a:extLst>
          </p:cNvPr>
          <p:cNvCxnSpPr/>
          <p:nvPr/>
        </p:nvCxnSpPr>
        <p:spPr>
          <a:xfrm>
            <a:off x="974725" y="2782888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665814B1-11A6-43B0-A22A-D1E27D02DA63}"/>
              </a:ext>
            </a:extLst>
          </p:cNvPr>
          <p:cNvCxnSpPr/>
          <p:nvPr/>
        </p:nvCxnSpPr>
        <p:spPr>
          <a:xfrm>
            <a:off x="974725" y="3108325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555D54C7-F025-4764-8E61-BB629B292E1A}"/>
              </a:ext>
            </a:extLst>
          </p:cNvPr>
          <p:cNvCxnSpPr/>
          <p:nvPr/>
        </p:nvCxnSpPr>
        <p:spPr>
          <a:xfrm>
            <a:off x="974725" y="3429000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5">
            <a:extLst>
              <a:ext uri="{FF2B5EF4-FFF2-40B4-BE49-F238E27FC236}">
                <a16:creationId xmlns:a16="http://schemas.microsoft.com/office/drawing/2014/main" id="{1260E509-6900-453E-B6A2-60B6D7EBAF08}"/>
              </a:ext>
            </a:extLst>
          </p:cNvPr>
          <p:cNvCxnSpPr/>
          <p:nvPr/>
        </p:nvCxnSpPr>
        <p:spPr>
          <a:xfrm>
            <a:off x="2874963" y="2782888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EB0F7EF6-9A73-480E-88AF-21D1C8C4D7D2}"/>
              </a:ext>
            </a:extLst>
          </p:cNvPr>
          <p:cNvCxnSpPr/>
          <p:nvPr/>
        </p:nvCxnSpPr>
        <p:spPr>
          <a:xfrm>
            <a:off x="2874963" y="3108325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0455AE68-FC31-4178-9AC7-885EB91BCFB0}"/>
              </a:ext>
            </a:extLst>
          </p:cNvPr>
          <p:cNvCxnSpPr/>
          <p:nvPr/>
        </p:nvCxnSpPr>
        <p:spPr>
          <a:xfrm>
            <a:off x="2874963" y="3429000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10EB53-57DD-4246-AEBB-BBB495493BF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9294" y="2250347"/>
            <a:ext cx="326412" cy="461665"/>
          </a:xfrm>
          <a:prstGeom prst="rect">
            <a:avLst/>
          </a:prstGeom>
          <a:blipFill>
            <a:blip r:embed="rId6"/>
            <a:stretch>
              <a:fillRect r="-40741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AD6B56-D673-4A0D-84BD-80FB0D7A2D2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1266" y="2329011"/>
            <a:ext cx="326412" cy="461665"/>
          </a:xfrm>
          <a:prstGeom prst="rect">
            <a:avLst/>
          </a:prstGeom>
          <a:blipFill>
            <a:blip r:embed="rId7"/>
            <a:stretch>
              <a:fillRect r="-45283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A410166D-D5DD-4697-9B8E-336B4930B1FF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46312" cy="1398587"/>
            <a:chOff x="4506192" y="2395727"/>
            <a:chExt cx="2246376" cy="1399033"/>
          </a:xfrm>
        </p:grpSpPr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id="{5676E727-3B10-4BCA-BAF3-D4A780BD8447}"/>
                </a:ext>
              </a:extLst>
            </p:cNvPr>
            <p:cNvSpPr/>
            <p:nvPr/>
          </p:nvSpPr>
          <p:spPr>
            <a:xfrm>
              <a:off x="4506192" y="2395727"/>
              <a:ext cx="493726" cy="13720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6070F03D-9E8E-49E7-BCF3-B11BD4CF0D4A}"/>
                </a:ext>
              </a:extLst>
            </p:cNvPr>
            <p:cNvSpPr/>
            <p:nvPr/>
          </p:nvSpPr>
          <p:spPr>
            <a:xfrm>
              <a:off x="5050720" y="2422723"/>
              <a:ext cx="827112" cy="137203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04ED5BE2-0785-4077-BCD5-D5E7BC0BDEEB}"/>
                </a:ext>
              </a:extLst>
            </p:cNvPr>
            <p:cNvSpPr/>
            <p:nvPr/>
          </p:nvSpPr>
          <p:spPr>
            <a:xfrm>
              <a:off x="5925457" y="2400491"/>
              <a:ext cx="827111" cy="137203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50" name="Group 54">
            <a:extLst>
              <a:ext uri="{FF2B5EF4-FFF2-40B4-BE49-F238E27FC236}">
                <a16:creationId xmlns:a16="http://schemas.microsoft.com/office/drawing/2014/main" id="{560004F1-5720-479F-BD09-AB77FA4CAE46}"/>
              </a:ext>
            </a:extLst>
          </p:cNvPr>
          <p:cNvGrpSpPr>
            <a:grpSpLocks/>
          </p:cNvGrpSpPr>
          <p:nvPr/>
        </p:nvGrpSpPr>
        <p:grpSpPr bwMode="auto">
          <a:xfrm>
            <a:off x="4589463" y="3287713"/>
            <a:ext cx="1857375" cy="479425"/>
            <a:chOff x="4589874" y="3287373"/>
            <a:chExt cx="1857756" cy="4799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CFF708-C994-48D3-97D1-30BDD819555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89874" y="3305662"/>
              <a:ext cx="326412" cy="461665"/>
            </a:xfrm>
            <a:prstGeom prst="rect">
              <a:avLst/>
            </a:prstGeom>
            <a:blipFill>
              <a:blip r:embed="rId8"/>
              <a:stretch>
                <a:fillRect r="-754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EB44A-A759-463C-B390-861B1975589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87866" y="3287374"/>
              <a:ext cx="326412" cy="461665"/>
            </a:xfrm>
            <a:prstGeom prst="rect">
              <a:avLst/>
            </a:prstGeom>
            <a:blipFill>
              <a:blip r:embed="rId9"/>
              <a:stretch>
                <a:fillRect l="-14815" r="-27778" b="-1710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98965D-52AF-491B-9E28-BD649071FA2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21218" y="3287373"/>
              <a:ext cx="326412" cy="461665"/>
            </a:xfrm>
            <a:prstGeom prst="rect">
              <a:avLst/>
            </a:prstGeom>
            <a:blipFill>
              <a:blip r:embed="rId10"/>
              <a:stretch>
                <a:fillRect l="-3704" r="-9259" b="-789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grpSp>
        <p:nvGrpSpPr>
          <p:cNvPr id="54" name="Group 58">
            <a:extLst>
              <a:ext uri="{FF2B5EF4-FFF2-40B4-BE49-F238E27FC236}">
                <a16:creationId xmlns:a16="http://schemas.microsoft.com/office/drawing/2014/main" id="{8779A8FF-CC95-4A12-8765-C2C7AB4E0A00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4826000"/>
            <a:ext cx="6326188" cy="1149350"/>
            <a:chOff x="952500" y="4825468"/>
            <a:chExt cx="6326124" cy="114952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6C39AB-7300-4F1F-BE8C-4C2854DB2D5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11"/>
              <a:stretch>
                <a:fillRect b="-2000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59B6E-0B69-41BE-92A9-73FA0D80CF8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12"/>
              <a:stretch>
                <a:fillRect b="-625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7" name="Rectangle 12">
            <a:extLst>
              <a:ext uri="{FF2B5EF4-FFF2-40B4-BE49-F238E27FC236}">
                <a16:creationId xmlns:a16="http://schemas.microsoft.com/office/drawing/2014/main" id="{2F7B1B13-BB35-4882-9E53-0612902D75EA}"/>
              </a:ext>
            </a:extLst>
          </p:cNvPr>
          <p:cNvSpPr/>
          <p:nvPr/>
        </p:nvSpPr>
        <p:spPr>
          <a:xfrm>
            <a:off x="7894638" y="4132263"/>
            <a:ext cx="827087" cy="3175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86CFEF34-510D-49D9-9FC2-596FFDBAE04C}"/>
              </a:ext>
            </a:extLst>
          </p:cNvPr>
          <p:cNvSpPr/>
          <p:nvPr/>
        </p:nvSpPr>
        <p:spPr>
          <a:xfrm>
            <a:off x="7877175" y="3617913"/>
            <a:ext cx="828675" cy="29845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5B7DB-1EEC-41D9-BD7A-3DEEB44FA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3563938"/>
            <a:ext cx="162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Control volume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A9D84-8F78-4CFF-9DF1-EC17BA26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4106863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System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2" grpId="0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2227" name="Group 5">
            <a:extLst>
              <a:ext uri="{FF2B5EF4-FFF2-40B4-BE49-F238E27FC236}">
                <a16:creationId xmlns:a16="http://schemas.microsoft.com/office/drawing/2014/main" id="{4A390B93-DCC2-4A80-B20A-6D32D47E54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2234" name="Picture 3">
              <a:extLst>
                <a:ext uri="{FF2B5EF4-FFF2-40B4-BE49-F238E27FC236}">
                  <a16:creationId xmlns:a16="http://schemas.microsoft.com/office/drawing/2014/main" id="{8FE99971-4A73-43B7-994C-3181B85C3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5" name="Picture 4">
              <a:extLst>
                <a:ext uri="{FF2B5EF4-FFF2-40B4-BE49-F238E27FC236}">
                  <a16:creationId xmlns:a16="http://schemas.microsoft.com/office/drawing/2014/main" id="{DFF86BD0-FFF7-44F6-898F-CBFFB49F6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28" name="Group 6">
            <a:extLst>
              <a:ext uri="{FF2B5EF4-FFF2-40B4-BE49-F238E27FC236}">
                <a16:creationId xmlns:a16="http://schemas.microsoft.com/office/drawing/2014/main" id="{C0DBFD95-7D54-424E-92F0-E9D58AD5E26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12888"/>
            <a:ext cx="6326188" cy="1149350"/>
            <a:chOff x="952500" y="4825468"/>
            <a:chExt cx="6326124" cy="11495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C5A64-6C6F-43D2-9784-5FF43410A66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4"/>
              <a:stretch>
                <a:fillRect b="-18421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9511A8-D2C2-4EA5-B80D-97A4234BECC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5"/>
              <a:stretch>
                <a:fillRect b="-617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2229" name="TextBox 34">
            <a:extLst>
              <a:ext uri="{FF2B5EF4-FFF2-40B4-BE49-F238E27FC236}">
                <a16:creationId xmlns:a16="http://schemas.microsoft.com/office/drawing/2014/main" id="{5DADD828-872D-4E22-8823-5A542EA4E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2936875"/>
            <a:ext cx="209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Subtract (1) from (2)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84FC9-78F9-4F65-92C9-6457E2ECAA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3551811"/>
            <a:ext cx="9051036" cy="10134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9F0BF-BAB3-4E79-8290-8BB1C9A573D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5066667"/>
            <a:ext cx="4149852" cy="88485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4275" name="Group 5">
            <a:extLst>
              <a:ext uri="{FF2B5EF4-FFF2-40B4-BE49-F238E27FC236}">
                <a16:creationId xmlns:a16="http://schemas.microsoft.com/office/drawing/2014/main" id="{47673B32-180A-4580-BA35-1A14C10003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4280" name="Picture 3">
              <a:extLst>
                <a:ext uri="{FF2B5EF4-FFF2-40B4-BE49-F238E27FC236}">
                  <a16:creationId xmlns:a16="http://schemas.microsoft.com/office/drawing/2014/main" id="{4015B090-6A2A-4333-8581-DD90B3AE8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4">
              <a:extLst>
                <a:ext uri="{FF2B5EF4-FFF2-40B4-BE49-F238E27FC236}">
                  <a16:creationId xmlns:a16="http://schemas.microsoft.com/office/drawing/2014/main" id="{C5D6A5BE-BABA-4D19-AF95-B51C176C1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724F87-D0F1-47E4-B919-CBFBBB82B5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1622446"/>
            <a:ext cx="4149852" cy="8848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03B91A-B58A-45E9-9FCE-60F21349E57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2957530"/>
            <a:ext cx="5402580" cy="461665"/>
          </a:xfrm>
          <a:prstGeom prst="rect">
            <a:avLst/>
          </a:prstGeom>
          <a:blipFill>
            <a:blip r:embed="rId5"/>
            <a:stretch>
              <a:fillRect l="-339" b="-1710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2854E8-A46C-492E-86A8-682D1B53388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79" y="3869421"/>
            <a:ext cx="6499157" cy="518796"/>
          </a:xfrm>
          <a:prstGeom prst="rect">
            <a:avLst/>
          </a:prstGeom>
          <a:blipFill>
            <a:blip r:embed="rId6"/>
            <a:stretch>
              <a:fillRect l="-1501" t="-142353" b="-20352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65F59-6C77-4781-B172-848BBE4CD2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8613" y="4686037"/>
            <a:ext cx="6499157" cy="12838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Laws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B1B0-7F5E-4908-9D78-5C5BB3A5CA1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2194359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C2EFE-B8AC-4D40-93BE-642EC4A40A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46983" y="2194359"/>
            <a:ext cx="3680879" cy="6771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D8865-8A55-43BF-A6ED-69779A3A85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2535" y="3804639"/>
            <a:ext cx="3928896" cy="61901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EBC11-B9A9-4B95-A060-6E18046D50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5210298"/>
            <a:ext cx="3685048" cy="6190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327" name="TextBox 22">
            <a:extLst>
              <a:ext uri="{FF2B5EF4-FFF2-40B4-BE49-F238E27FC236}">
                <a16:creationId xmlns:a16="http://schemas.microsoft.com/office/drawing/2014/main" id="{A0C2311C-CA9D-4771-ACE2-E9F2AEC3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481138"/>
            <a:ext cx="402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56328" name="TextBox 29">
            <a:extLst>
              <a:ext uri="{FF2B5EF4-FFF2-40B4-BE49-F238E27FC236}">
                <a16:creationId xmlns:a16="http://schemas.microsoft.com/office/drawing/2014/main" id="{18DA77DC-BD4E-4D6E-BC82-FD249407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121025"/>
            <a:ext cx="5224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momentum</a:t>
            </a:r>
          </a:p>
        </p:txBody>
      </p:sp>
      <p:sp>
        <p:nvSpPr>
          <p:cNvPr id="56329" name="TextBox 30">
            <a:extLst>
              <a:ext uri="{FF2B5EF4-FFF2-40B4-BE49-F238E27FC236}">
                <a16:creationId xmlns:a16="http://schemas.microsoft.com/office/drawing/2014/main" id="{BE3EAA87-59A5-4A9A-8C02-BAFBAF6B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600575"/>
            <a:ext cx="5224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Scalar conservation law</a:t>
            </a:r>
          </a:p>
        </p:txBody>
      </p:sp>
      <p:pic>
        <p:nvPicPr>
          <p:cNvPr id="56330" name="Picture 5">
            <a:extLst>
              <a:ext uri="{FF2B5EF4-FFF2-40B4-BE49-F238E27FC236}">
                <a16:creationId xmlns:a16="http://schemas.microsoft.com/office/drawing/2014/main" id="{69EBA8BF-C8EB-430D-BA45-2DC8CE5C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1190625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35AD-FDD0-4866-A9D8-F6E656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371" name="내용 개체 틀 2">
            <a:extLst>
              <a:ext uri="{FF2B5EF4-FFF2-40B4-BE49-F238E27FC236}">
                <a16:creationId xmlns:a16="http://schemas.microsoft.com/office/drawing/2014/main" id="{737BBCC1-6986-45D1-B368-DFE0294B3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2">
            <a:extLst>
              <a:ext uri="{FF2B5EF4-FFF2-40B4-BE49-F238E27FC236}">
                <a16:creationId xmlns:a16="http://schemas.microsoft.com/office/drawing/2014/main" id="{496208BA-1F40-4202-8296-75579410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2890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and Divergence: 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graphicFrame>
        <p:nvGraphicFramePr>
          <p:cNvPr id="13316" name="개체 15">
            <a:extLst>
              <a:ext uri="{FF2B5EF4-FFF2-40B4-BE49-F238E27FC236}">
                <a16:creationId xmlns:a16="http://schemas.microsoft.com/office/drawing/2014/main" id="{2560CC82-9891-4B63-AF68-EE8A91F0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4588" y="134938"/>
          <a:ext cx="39655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317500" progId="Equation.DSMT4">
                  <p:embed/>
                </p:oleObj>
              </mc:Choice>
              <mc:Fallback>
                <p:oleObj name="Equation" r:id="rId2" imgW="1930400" imgH="317500" progId="Equation.DSMT4">
                  <p:embed/>
                  <p:pic>
                    <p:nvPicPr>
                      <p:cNvPr id="13316" name="개체 15">
                        <a:extLst>
                          <a:ext uri="{FF2B5EF4-FFF2-40B4-BE49-F238E27FC236}">
                            <a16:creationId xmlns:a16="http://schemas.microsoft.com/office/drawing/2014/main" id="{2560CC82-9891-4B63-AF68-EE8A91F0D4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134938"/>
                        <a:ext cx="39655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3">
            <a:extLst>
              <a:ext uri="{FF2B5EF4-FFF2-40B4-BE49-F238E27FC236}">
                <a16:creationId xmlns:a16="http://schemas.microsoft.com/office/drawing/2014/main" id="{D3323396-F50E-4CE0-A138-0A0C8EE2F607}"/>
              </a:ext>
            </a:extLst>
          </p:cNvPr>
          <p:cNvSpPr/>
          <p:nvPr/>
        </p:nvSpPr>
        <p:spPr bwMode="auto">
          <a:xfrm>
            <a:off x="106521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9983788" y="2808288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9993313" y="1903413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9993313" y="2817813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26">
            <a:extLst>
              <a:ext uri="{FF2B5EF4-FFF2-40B4-BE49-F238E27FC236}">
                <a16:creationId xmlns:a16="http://schemas.microsoft.com/office/drawing/2014/main" id="{000EA43F-DC45-4C89-A616-ABA20C3D5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0263" y="259715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2" name="TextBox 27">
            <a:extLst>
              <a:ext uri="{FF2B5EF4-FFF2-40B4-BE49-F238E27FC236}">
                <a16:creationId xmlns:a16="http://schemas.microsoft.com/office/drawing/2014/main" id="{DDB36AB7-910D-4B18-9BEF-D33C23063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425" y="3290888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3" name="TextBox 29">
            <a:extLst>
              <a:ext uri="{FF2B5EF4-FFF2-40B4-BE49-F238E27FC236}">
                <a16:creationId xmlns:a16="http://schemas.microsoft.com/office/drawing/2014/main" id="{1B5BC4B4-8E8A-4429-BDC7-6C957E3BA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575" y="19351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8D2B-CF30-40E3-A555-79DFC2ECDC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2231440"/>
            <a:ext cx="6149247" cy="7146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186A-A8AF-4743-9F63-0EAFA13E03F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4798840"/>
            <a:ext cx="7343357" cy="7146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AA91E-C730-4885-8CA2-878478E123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3392" y="3198162"/>
            <a:ext cx="3978973" cy="134863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A59ADBE-0764-413F-904C-3B2B1C9CD2E4}"/>
              </a:ext>
            </a:extLst>
          </p:cNvPr>
          <p:cNvSpPr/>
          <p:nvPr/>
        </p:nvSpPr>
        <p:spPr bwMode="auto">
          <a:xfrm>
            <a:off x="947737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E245DF5A-44E7-41E5-BA2E-267AA2E21B0A}"/>
              </a:ext>
            </a:extLst>
          </p:cNvPr>
          <p:cNvSpPr/>
          <p:nvPr/>
        </p:nvSpPr>
        <p:spPr bwMode="auto">
          <a:xfrm>
            <a:off x="84169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2F774-5117-4509-B9B5-55680019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89" y="1379463"/>
            <a:ext cx="5343571" cy="3019288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F60D0E3-2A12-4B5E-A61D-3F216071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192" y="4803799"/>
            <a:ext cx="1042756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finish Exercise – 1 and upload the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image in GitHub discussion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en-US" altLang="ko-KR" sz="16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[Exercise-1] Package installations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Compare </a:t>
            </a:r>
            <a:r>
              <a:rPr lang="en-US" altLang="ko-KR" sz="1600" dirty="0">
                <a:highlight>
                  <a:srgbClr val="FFFF00"/>
                </a:highlight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first order difference 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dirty="0">
                <a:highlight>
                  <a:srgbClr val="FFFF00"/>
                </a:highlight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second order central difference method 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?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upload the second-order code in the GitHub discussion, this helps to evaluate your performance.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Why second order central difference method is highly accurate ?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upload the answer in GitHub.</a:t>
            </a:r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D878D7BD-4786-4D42-A832-5B28A1CE944E}"/>
              </a:ext>
            </a:extLst>
          </p:cNvPr>
          <p:cNvSpPr/>
          <p:nvPr/>
        </p:nvSpPr>
        <p:spPr>
          <a:xfrm>
            <a:off x="8375904" y="365125"/>
            <a:ext cx="722376" cy="6092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8C5501-F7EE-4D29-8FE1-0E0D29DF1E6B}"/>
              </a:ext>
            </a:extLst>
          </p:cNvPr>
          <p:cNvSpPr/>
          <p:nvPr/>
        </p:nvSpPr>
        <p:spPr>
          <a:xfrm>
            <a:off x="9176074" y="346604"/>
            <a:ext cx="286565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No EXAMS !!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Only Exercises, HomeWorks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2">
            <a:extLst>
              <a:ext uri="{FF2B5EF4-FFF2-40B4-BE49-F238E27FC236}">
                <a16:creationId xmlns:a16="http://schemas.microsoft.com/office/drawing/2014/main" id="{36652B0A-315E-41DD-A589-B42BBAA2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108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4986338" y="483235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4995863" y="392747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4995863" y="4841875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26">
            <a:extLst>
              <a:ext uri="{FF2B5EF4-FFF2-40B4-BE49-F238E27FC236}">
                <a16:creationId xmlns:a16="http://schemas.microsoft.com/office/drawing/2014/main" id="{858C77CE-7BF1-4A06-A35C-B5CA21FD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462121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4" name="TextBox 27">
            <a:extLst>
              <a:ext uri="{FF2B5EF4-FFF2-40B4-BE49-F238E27FC236}">
                <a16:creationId xmlns:a16="http://schemas.microsoft.com/office/drawing/2014/main" id="{2F266BCD-9B64-4745-93B9-7F199357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31495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5" name="TextBox 29">
            <a:extLst>
              <a:ext uri="{FF2B5EF4-FFF2-40B4-BE49-F238E27FC236}">
                <a16:creationId xmlns:a16="http://schemas.microsoft.com/office/drawing/2014/main" id="{B559CE6B-C754-4546-A1CF-9A2BCB73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395922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685E4-C9EC-4AC2-85FC-3588130D37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069" y="2376639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2C0A-B6A5-497D-8355-EDA5FF38D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9061" y="3521874"/>
            <a:ext cx="185371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14348" name="Picture 21">
            <a:extLst>
              <a:ext uri="{FF2B5EF4-FFF2-40B4-BE49-F238E27FC236}">
                <a16:creationId xmlns:a16="http://schemas.microsoft.com/office/drawing/2014/main" id="{D832A049-5B4A-4E07-9246-1B20E64F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8" y="1781175"/>
            <a:ext cx="418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ED4D-AF25-41E0-A265-00DF93D895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0488" y="2226637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C2C3FFA-1D1A-48CA-AB3F-1DA2D1AB5A4D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209800"/>
            <a:ext cx="2105025" cy="1512888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965B4584-3F3B-4586-93F3-23707E57CA3D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7FA918B2-8998-4EDA-8AC3-2A638682F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7A4FEBC9-993B-40B1-B26A-ED09A5A3953D}"/>
              </a:ext>
            </a:extLst>
          </p:cNvPr>
          <p:cNvSpPr/>
          <p:nvPr/>
        </p:nvSpPr>
        <p:spPr>
          <a:xfrm>
            <a:off x="7691438" y="20240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EE15E8AA-805D-4222-9946-A37266F3FAB0}"/>
              </a:ext>
            </a:extLst>
          </p:cNvPr>
          <p:cNvSpPr/>
          <p:nvPr/>
        </p:nvSpPr>
        <p:spPr>
          <a:xfrm>
            <a:off x="8797925" y="20240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680351E0-49A9-4214-A6AC-76B13191B9A7}"/>
              </a:ext>
            </a:extLst>
          </p:cNvPr>
          <p:cNvSpPr/>
          <p:nvPr/>
        </p:nvSpPr>
        <p:spPr>
          <a:xfrm>
            <a:off x="9901238" y="20208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61C6707-67AC-40DC-BEB7-368EAA4FA2FA}"/>
              </a:ext>
            </a:extLst>
          </p:cNvPr>
          <p:cNvSpPr/>
          <p:nvPr/>
        </p:nvSpPr>
        <p:spPr>
          <a:xfrm>
            <a:off x="7691438" y="2997200"/>
            <a:ext cx="1106487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C2CA62EA-42AF-487B-893C-D0CE779DB683}"/>
              </a:ext>
            </a:extLst>
          </p:cNvPr>
          <p:cNvSpPr/>
          <p:nvPr/>
        </p:nvSpPr>
        <p:spPr>
          <a:xfrm>
            <a:off x="8797925" y="2997200"/>
            <a:ext cx="1106488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271A87-A068-4417-BB26-B3F7C638F904}"/>
              </a:ext>
            </a:extLst>
          </p:cNvPr>
          <p:cNvSpPr/>
          <p:nvPr/>
        </p:nvSpPr>
        <p:spPr>
          <a:xfrm>
            <a:off x="9901238" y="2995613"/>
            <a:ext cx="1106487" cy="96837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01448219-D94C-4287-9FB5-168642272C8E}"/>
              </a:ext>
            </a:extLst>
          </p:cNvPr>
          <p:cNvSpPr/>
          <p:nvPr/>
        </p:nvSpPr>
        <p:spPr>
          <a:xfrm>
            <a:off x="7691438" y="39671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0AC145F8-149F-4760-8CAB-97B84CF25438}"/>
              </a:ext>
            </a:extLst>
          </p:cNvPr>
          <p:cNvSpPr/>
          <p:nvPr/>
        </p:nvSpPr>
        <p:spPr>
          <a:xfrm>
            <a:off x="8797925" y="39671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AFC6D2F0-DDC8-4BBB-A896-D4E5C74F9D0D}"/>
              </a:ext>
            </a:extLst>
          </p:cNvPr>
          <p:cNvSpPr/>
          <p:nvPr/>
        </p:nvSpPr>
        <p:spPr>
          <a:xfrm>
            <a:off x="9901238" y="39639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565D7-1597-49E0-9191-DBE45CBCFC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44441" y="3970228"/>
            <a:ext cx="1088055" cy="369332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DE25-EA43-48BB-98D5-0930F9D0C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3664" y="3940030"/>
            <a:ext cx="684098" cy="369332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D1C5E-C578-4AC2-A5DF-42581BC73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13023" y="3952081"/>
            <a:ext cx="1088055" cy="369332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6FDA6-C2D0-41AA-89EE-1455866AD3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0527" y="4933396"/>
            <a:ext cx="1088055" cy="369332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A48D5-C19B-417F-9A2A-1B1E60C25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6836" y="3003587"/>
            <a:ext cx="1088055" cy="369332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7FA5B-3860-412A-AF8B-88B72513B8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1380" y="3952081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CBBBDB0E-F161-44CC-A821-020718AA3FEB}"/>
              </a:ext>
            </a:extLst>
          </p:cNvPr>
          <p:cNvCxnSpPr/>
          <p:nvPr/>
        </p:nvCxnSpPr>
        <p:spPr>
          <a:xfrm>
            <a:off x="7621588" y="2814638"/>
            <a:ext cx="3657600" cy="0"/>
          </a:xfrm>
          <a:prstGeom prst="line">
            <a:avLst/>
          </a:prstGeom>
          <a:ln w="28575">
            <a:solidFill>
              <a:srgbClr val="0D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9">
            <a:extLst>
              <a:ext uri="{FF2B5EF4-FFF2-40B4-BE49-F238E27FC236}">
                <a16:creationId xmlns:a16="http://schemas.microsoft.com/office/drawing/2014/main" id="{CE7876AA-0CC2-4487-A78E-3B85F6A37313}"/>
              </a:ext>
            </a:extLst>
          </p:cNvPr>
          <p:cNvSpPr/>
          <p:nvPr/>
        </p:nvSpPr>
        <p:spPr>
          <a:xfrm>
            <a:off x="8770938" y="2746375"/>
            <a:ext cx="136525" cy="136525"/>
          </a:xfrm>
          <a:prstGeom prst="ellipse">
            <a:avLst/>
          </a:prstGeom>
          <a:solidFill>
            <a:srgbClr val="0D19FF"/>
          </a:solidFill>
          <a:ln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5AB9DF4F-CB24-4152-A0A6-08FF617B3B6A}"/>
              </a:ext>
            </a:extLst>
          </p:cNvPr>
          <p:cNvSpPr/>
          <p:nvPr/>
        </p:nvSpPr>
        <p:spPr>
          <a:xfrm>
            <a:off x="9485313" y="2746375"/>
            <a:ext cx="136525" cy="136525"/>
          </a:xfrm>
          <a:prstGeom prst="ellipse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BA2-A959-426E-8681-B3AAAE2AF57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6173" y="2814621"/>
            <a:ext cx="568810" cy="5232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69570-53F6-4F23-ABF7-413AB3974BC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5376" y="2793845"/>
            <a:ext cx="618374" cy="52322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/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sualization of Taylor_Maclaurin series approximation">
            <a:hlinkClick r:id="" action="ppaction://media"/>
            <a:extLst>
              <a:ext uri="{FF2B5EF4-FFF2-40B4-BE49-F238E27FC236}">
                <a16:creationId xmlns:a16="http://schemas.microsoft.com/office/drawing/2014/main" id="{C112C84D-5FBB-4C0A-853F-AABF60B21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102" y="1533694"/>
            <a:ext cx="5757396" cy="323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8435" name="Group 16">
            <a:extLst>
              <a:ext uri="{FF2B5EF4-FFF2-40B4-BE49-F238E27FC236}">
                <a16:creationId xmlns:a16="http://schemas.microsoft.com/office/drawing/2014/main" id="{6A5B806E-FC65-4DE7-A6E7-AB5FDDC8207A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24" name="Straight Connector 7">
              <a:extLst>
                <a:ext uri="{FF2B5EF4-FFF2-40B4-BE49-F238E27FC236}">
                  <a16:creationId xmlns:a16="http://schemas.microsoft.com/office/drawing/2014/main" id="{AC1AE72D-1A86-4F84-9EBF-5ACB72F9B00B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8B0761B6-1184-4AF4-9C5C-3969547A51B4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D7711EAF-1B7E-44D1-9505-C91E4858F87C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B2D98EB1-836A-4C01-9FEF-CDE36755E2F9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1F845DE9-3210-4362-A7B6-C62571DA76BC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BEAF7-4A91-4C87-A6EE-E8EC731D0A2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34B5B7-073C-4174-9D76-347B8F73386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EFAC2-757B-46EE-B194-3F3E178417A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C4BB6B-5E1C-4A4B-B5E4-524E05F5BEA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A0A0D7-6DF3-4E23-845E-EB664DC3D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980CB-0D84-4B64-950E-5C25B2DB4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B5646-2DDC-4AF6-92DB-B7BB5D823A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A002F073-8C39-4E95-898B-2D99AB07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89063"/>
            <a:ext cx="163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F0871-EEDB-4791-BFCD-D824648570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2176276"/>
            <a:ext cx="4072397" cy="75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C0D34-FD49-4C58-A87A-C8BFE2E870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3171965"/>
            <a:ext cx="4072397" cy="75232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75085-E9FB-48D6-8C07-F98F99B936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263" y="4211355"/>
            <a:ext cx="3636893" cy="75232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D177C-7CFF-42E9-A5DC-75220ADB9C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5172227"/>
            <a:ext cx="2671565" cy="75232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6633" name="TextBox 22">
            <a:extLst>
              <a:ext uri="{FF2B5EF4-FFF2-40B4-BE49-F238E27FC236}">
                <a16:creationId xmlns:a16="http://schemas.microsoft.com/office/drawing/2014/main" id="{33D965B1-BDD6-426B-A9D6-5867B937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429000"/>
            <a:ext cx="187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2C3A4-97EF-4D73-9D0B-9FC3B2209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987781"/>
            <a:ext cx="4017125" cy="82561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52325-AD40-4ED3-8168-F0E375D130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049222"/>
            <a:ext cx="6149247" cy="7146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65</TotalTime>
  <Words>1234</Words>
  <Application>Microsoft Office PowerPoint</Application>
  <PresentationFormat>Widescreen</PresentationFormat>
  <Paragraphs>327</Paragraphs>
  <Slides>40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맑은 고딕</vt:lpstr>
      <vt:lpstr>Arial</vt:lpstr>
      <vt:lpstr>Calibri</vt:lpstr>
      <vt:lpstr>Calibri Light</vt:lpstr>
      <vt:lpstr>Cambria Math</vt:lpstr>
      <vt:lpstr>Coronet</vt:lpstr>
      <vt:lpstr>Times New Roman</vt:lpstr>
      <vt:lpstr>Wingdings</vt:lpstr>
      <vt:lpstr>추억</vt:lpstr>
      <vt:lpstr>Equation</vt:lpstr>
      <vt:lpstr>Computational Thermal Engineering</vt:lpstr>
      <vt:lpstr>Quick Recap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Kumaresh Selvakumar</cp:lastModifiedBy>
  <cp:revision>11</cp:revision>
  <dcterms:created xsi:type="dcterms:W3CDTF">2023-09-15T11:28:08Z</dcterms:created>
  <dcterms:modified xsi:type="dcterms:W3CDTF">2023-09-25T23:48:05Z</dcterms:modified>
</cp:coreProperties>
</file>